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1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5E6B7-54EF-459C-9C70-686CF1F626A3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BA18DA3B-BBA2-476C-B4E8-777317C92AAC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Артикуляционный отдел</a:t>
          </a:r>
        </a:p>
        <a:p>
          <a:r>
            <a:rPr lang="ru-RU" sz="1200" dirty="0" smtClean="0">
              <a:latin typeface="Arial Black" pitchFamily="34" charset="0"/>
            </a:rPr>
            <a:t>(активные органы и пассивные органы)</a:t>
          </a:r>
          <a:endParaRPr lang="ru-RU" sz="1200" dirty="0">
            <a:latin typeface="Arial Black" pitchFamily="34" charset="0"/>
          </a:endParaRPr>
        </a:p>
      </dgm:t>
    </dgm:pt>
    <dgm:pt modelId="{5AD14729-1B8C-4C9F-A5E9-BDC13F7181E8}" type="parTrans" cxnId="{0506FD17-2CBA-43B6-8984-0729E4B182AB}">
      <dgm:prSet/>
      <dgm:spPr/>
      <dgm:t>
        <a:bodyPr/>
        <a:lstStyle/>
        <a:p>
          <a:endParaRPr lang="ru-RU"/>
        </a:p>
      </dgm:t>
    </dgm:pt>
    <dgm:pt modelId="{C772E50A-B2B6-49A4-A207-F8B19A9811B2}" type="sibTrans" cxnId="{0506FD17-2CBA-43B6-8984-0729E4B182AB}">
      <dgm:prSet/>
      <dgm:spPr/>
      <dgm:t>
        <a:bodyPr/>
        <a:lstStyle/>
        <a:p>
          <a:endParaRPr lang="ru-RU"/>
        </a:p>
      </dgm:t>
    </dgm:pt>
    <dgm:pt modelId="{82766B13-3108-4FF9-8BF3-92EE708A92B6}">
      <dgm:prSet phldrT="[Текст]" custT="1"/>
      <dgm:spPr/>
      <dgm:t>
        <a:bodyPr/>
        <a:lstStyle/>
        <a:p>
          <a:r>
            <a:rPr lang="ru-RU" sz="1600" smtClean="0">
              <a:latin typeface="Arial Black" pitchFamily="34" charset="0"/>
            </a:rPr>
            <a:t>Дыхательный отдел </a:t>
          </a:r>
        </a:p>
        <a:p>
          <a:r>
            <a:rPr lang="ru-RU" sz="1200" smtClean="0">
              <a:latin typeface="Arial Black" pitchFamily="34" charset="0"/>
            </a:rPr>
            <a:t>(лёгкие, бронхи и трахея)</a:t>
          </a:r>
          <a:endParaRPr lang="ru-RU" sz="1600" dirty="0">
            <a:latin typeface="Arial Black" pitchFamily="34" charset="0"/>
          </a:endParaRPr>
        </a:p>
      </dgm:t>
    </dgm:pt>
    <dgm:pt modelId="{F01C8306-6371-4AEC-8A11-8EE9214F8169}" type="parTrans" cxnId="{83DD4912-594F-4D81-B0C4-88CE9CD61621}">
      <dgm:prSet/>
      <dgm:spPr/>
      <dgm:t>
        <a:bodyPr/>
        <a:lstStyle/>
        <a:p>
          <a:endParaRPr lang="ru-RU"/>
        </a:p>
      </dgm:t>
    </dgm:pt>
    <dgm:pt modelId="{DC8C7870-D7BA-4C1A-8C3B-D79D058D6684}" type="sibTrans" cxnId="{83DD4912-594F-4D81-B0C4-88CE9CD61621}">
      <dgm:prSet/>
      <dgm:spPr/>
      <dgm:t>
        <a:bodyPr/>
        <a:lstStyle/>
        <a:p>
          <a:endParaRPr lang="ru-RU"/>
        </a:p>
      </dgm:t>
    </dgm:pt>
    <dgm:pt modelId="{153755D1-27C4-44EA-B92B-600D3B36F1F8}">
      <dgm:prSet phldrT="[Текст]" custT="1"/>
      <dgm:spPr/>
      <dgm:t>
        <a:bodyPr/>
        <a:lstStyle/>
        <a:p>
          <a:r>
            <a:rPr lang="ru-RU" sz="1800" smtClean="0">
              <a:latin typeface="Arial Black" pitchFamily="34" charset="0"/>
            </a:rPr>
            <a:t>Фонаторный отдел</a:t>
          </a:r>
        </a:p>
        <a:p>
          <a:r>
            <a:rPr lang="ru-RU" sz="1200" smtClean="0">
              <a:latin typeface="Arial Black" pitchFamily="34" charset="0"/>
            </a:rPr>
            <a:t>(гортань, голосовые связки)</a:t>
          </a:r>
          <a:endParaRPr lang="ru-RU" sz="1200" dirty="0">
            <a:latin typeface="Arial Black" pitchFamily="34" charset="0"/>
          </a:endParaRPr>
        </a:p>
      </dgm:t>
    </dgm:pt>
    <dgm:pt modelId="{1EDBFFDE-F4B1-4854-A56E-9076B7ED9235}" type="parTrans" cxnId="{F5997A90-29EB-4693-A953-993C2481DBCA}">
      <dgm:prSet/>
      <dgm:spPr/>
      <dgm:t>
        <a:bodyPr/>
        <a:lstStyle/>
        <a:p>
          <a:endParaRPr lang="ru-RU"/>
        </a:p>
      </dgm:t>
    </dgm:pt>
    <dgm:pt modelId="{C2B02797-5B87-44CA-919D-2A6D0EA04622}" type="sibTrans" cxnId="{F5997A90-29EB-4693-A953-993C2481DBCA}">
      <dgm:prSet/>
      <dgm:spPr/>
      <dgm:t>
        <a:bodyPr/>
        <a:lstStyle/>
        <a:p>
          <a:endParaRPr lang="ru-RU"/>
        </a:p>
      </dgm:t>
    </dgm:pt>
    <dgm:pt modelId="{63240988-1556-48DF-8EDA-E26D39016407}" type="pres">
      <dgm:prSet presAssocID="{BE95E6B7-54EF-459C-9C70-686CF1F626A3}" presName="compositeShape" presStyleCnt="0">
        <dgm:presLayoutVars>
          <dgm:chMax val="7"/>
          <dgm:dir/>
          <dgm:resizeHandles val="exact"/>
        </dgm:presLayoutVars>
      </dgm:prSet>
      <dgm:spPr/>
    </dgm:pt>
    <dgm:pt modelId="{1993191E-9AB2-4338-B5D4-CC660C4D23E0}" type="pres">
      <dgm:prSet presAssocID="{BA18DA3B-BBA2-476C-B4E8-777317C92AAC}" presName="circ1" presStyleLbl="vennNode1" presStyleIdx="0" presStyleCnt="3" custScaleX="112206"/>
      <dgm:spPr/>
      <dgm:t>
        <a:bodyPr/>
        <a:lstStyle/>
        <a:p>
          <a:endParaRPr lang="ru-RU"/>
        </a:p>
      </dgm:t>
    </dgm:pt>
    <dgm:pt modelId="{F12367E4-DA94-4504-A48F-DEDB6EEC3D44}" type="pres">
      <dgm:prSet presAssocID="{BA18DA3B-BBA2-476C-B4E8-777317C92A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FA23-6AE1-488A-B9AA-3812F9DEB440}" type="pres">
      <dgm:prSet presAssocID="{82766B13-3108-4FF9-8BF3-92EE708A92B6}" presName="circ2" presStyleLbl="vennNode1" presStyleIdx="1" presStyleCnt="3" custScaleX="107421"/>
      <dgm:spPr/>
      <dgm:t>
        <a:bodyPr/>
        <a:lstStyle/>
        <a:p>
          <a:endParaRPr lang="ru-RU"/>
        </a:p>
      </dgm:t>
    </dgm:pt>
    <dgm:pt modelId="{E4FF73EC-BD26-45A3-8F6F-2370A1A668DD}" type="pres">
      <dgm:prSet presAssocID="{82766B13-3108-4FF9-8BF3-92EE708A92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D0C3-1DD8-40E3-A21F-0B4DE7059873}" type="pres">
      <dgm:prSet presAssocID="{153755D1-27C4-44EA-B92B-600D3B36F1F8}" presName="circ3" presStyleLbl="vennNode1" presStyleIdx="2" presStyleCnt="3" custScaleX="104156"/>
      <dgm:spPr/>
      <dgm:t>
        <a:bodyPr/>
        <a:lstStyle/>
        <a:p>
          <a:endParaRPr lang="ru-RU"/>
        </a:p>
      </dgm:t>
    </dgm:pt>
    <dgm:pt modelId="{04A3B149-5C38-4725-83AA-7B436DF1E0A1}" type="pres">
      <dgm:prSet presAssocID="{153755D1-27C4-44EA-B92B-600D3B36F1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6FD17-2CBA-43B6-8984-0729E4B182AB}" srcId="{BE95E6B7-54EF-459C-9C70-686CF1F626A3}" destId="{BA18DA3B-BBA2-476C-B4E8-777317C92AAC}" srcOrd="0" destOrd="0" parTransId="{5AD14729-1B8C-4C9F-A5E9-BDC13F7181E8}" sibTransId="{C772E50A-B2B6-49A4-A207-F8B19A9811B2}"/>
    <dgm:cxn modelId="{13A60357-E8E7-4489-BB16-A2BCC2247559}" type="presOf" srcId="{BE95E6B7-54EF-459C-9C70-686CF1F626A3}" destId="{63240988-1556-48DF-8EDA-E26D39016407}" srcOrd="0" destOrd="0" presId="urn:microsoft.com/office/officeart/2005/8/layout/venn1"/>
    <dgm:cxn modelId="{5CFB60CA-C165-411A-8AFE-5404C642FAFE}" type="presOf" srcId="{153755D1-27C4-44EA-B92B-600D3B36F1F8}" destId="{4357D0C3-1DD8-40E3-A21F-0B4DE7059873}" srcOrd="0" destOrd="0" presId="urn:microsoft.com/office/officeart/2005/8/layout/venn1"/>
    <dgm:cxn modelId="{6128C2E0-5ABA-4EF0-A122-C95BA83FD86D}" type="presOf" srcId="{82766B13-3108-4FF9-8BF3-92EE708A92B6}" destId="{E4FF73EC-BD26-45A3-8F6F-2370A1A668DD}" srcOrd="1" destOrd="0" presId="urn:microsoft.com/office/officeart/2005/8/layout/venn1"/>
    <dgm:cxn modelId="{83DD4912-594F-4D81-B0C4-88CE9CD61621}" srcId="{BE95E6B7-54EF-459C-9C70-686CF1F626A3}" destId="{82766B13-3108-4FF9-8BF3-92EE708A92B6}" srcOrd="1" destOrd="0" parTransId="{F01C8306-6371-4AEC-8A11-8EE9214F8169}" sibTransId="{DC8C7870-D7BA-4C1A-8C3B-D79D058D6684}"/>
    <dgm:cxn modelId="{F5997A90-29EB-4693-A953-993C2481DBCA}" srcId="{BE95E6B7-54EF-459C-9C70-686CF1F626A3}" destId="{153755D1-27C4-44EA-B92B-600D3B36F1F8}" srcOrd="2" destOrd="0" parTransId="{1EDBFFDE-F4B1-4854-A56E-9076B7ED9235}" sibTransId="{C2B02797-5B87-44CA-919D-2A6D0EA04622}"/>
    <dgm:cxn modelId="{0A47A7AA-5CF8-49E6-8FDF-3008AC8ABFA6}" type="presOf" srcId="{BA18DA3B-BBA2-476C-B4E8-777317C92AAC}" destId="{F12367E4-DA94-4504-A48F-DEDB6EEC3D44}" srcOrd="1" destOrd="0" presId="urn:microsoft.com/office/officeart/2005/8/layout/venn1"/>
    <dgm:cxn modelId="{DF1E8657-D800-40C5-854C-5C02575929C7}" type="presOf" srcId="{153755D1-27C4-44EA-B92B-600D3B36F1F8}" destId="{04A3B149-5C38-4725-83AA-7B436DF1E0A1}" srcOrd="1" destOrd="0" presId="urn:microsoft.com/office/officeart/2005/8/layout/venn1"/>
    <dgm:cxn modelId="{F064AD21-99B9-4DE9-BEC2-EDC7B3B9DBA5}" type="presOf" srcId="{82766B13-3108-4FF9-8BF3-92EE708A92B6}" destId="{6DFCFA23-6AE1-488A-B9AA-3812F9DEB440}" srcOrd="0" destOrd="0" presId="urn:microsoft.com/office/officeart/2005/8/layout/venn1"/>
    <dgm:cxn modelId="{B01A0FA4-2DC1-4484-A84A-3D2FBC630666}" type="presOf" srcId="{BA18DA3B-BBA2-476C-B4E8-777317C92AAC}" destId="{1993191E-9AB2-4338-B5D4-CC660C4D23E0}" srcOrd="0" destOrd="0" presId="urn:microsoft.com/office/officeart/2005/8/layout/venn1"/>
    <dgm:cxn modelId="{2DA8BBDD-4FFD-4FA4-9BE8-C67CDE7D7F6E}" type="presParOf" srcId="{63240988-1556-48DF-8EDA-E26D39016407}" destId="{1993191E-9AB2-4338-B5D4-CC660C4D23E0}" srcOrd="0" destOrd="0" presId="urn:microsoft.com/office/officeart/2005/8/layout/venn1"/>
    <dgm:cxn modelId="{1ACA4D53-7705-4FE8-AE26-A6B30FF5EFDF}" type="presParOf" srcId="{63240988-1556-48DF-8EDA-E26D39016407}" destId="{F12367E4-DA94-4504-A48F-DEDB6EEC3D44}" srcOrd="1" destOrd="0" presId="urn:microsoft.com/office/officeart/2005/8/layout/venn1"/>
    <dgm:cxn modelId="{85CDB53A-6510-48C6-A75C-8E02B1F2CFC9}" type="presParOf" srcId="{63240988-1556-48DF-8EDA-E26D39016407}" destId="{6DFCFA23-6AE1-488A-B9AA-3812F9DEB440}" srcOrd="2" destOrd="0" presId="urn:microsoft.com/office/officeart/2005/8/layout/venn1"/>
    <dgm:cxn modelId="{38C5926D-34BB-4625-85DD-CC9B8ABE2D60}" type="presParOf" srcId="{63240988-1556-48DF-8EDA-E26D39016407}" destId="{E4FF73EC-BD26-45A3-8F6F-2370A1A668DD}" srcOrd="3" destOrd="0" presId="urn:microsoft.com/office/officeart/2005/8/layout/venn1"/>
    <dgm:cxn modelId="{AD934522-1086-45F2-92DF-697A95B30167}" type="presParOf" srcId="{63240988-1556-48DF-8EDA-E26D39016407}" destId="{4357D0C3-1DD8-40E3-A21F-0B4DE7059873}" srcOrd="4" destOrd="0" presId="urn:microsoft.com/office/officeart/2005/8/layout/venn1"/>
    <dgm:cxn modelId="{6239CBA4-AEFA-4854-8D08-1910FE0D0D5D}" type="presParOf" srcId="{63240988-1556-48DF-8EDA-E26D39016407}" destId="{04A3B149-5C38-4725-83AA-7B436DF1E0A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192C5-B0B0-4307-A1F6-165880D0959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F9628CA-FCE7-45CA-8362-86DB1B9D945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Arial Black" pitchFamily="34" charset="0"/>
            </a:rPr>
            <a:t>Воздух во время выдоха проходит через голосовую щель</a:t>
          </a:r>
          <a:endParaRPr lang="ru-RU" sz="1400" dirty="0">
            <a:solidFill>
              <a:srgbClr val="0070C0"/>
            </a:solidFill>
            <a:latin typeface="Arial Black" pitchFamily="34" charset="0"/>
          </a:endParaRPr>
        </a:p>
      </dgm:t>
    </dgm:pt>
    <dgm:pt modelId="{304414FC-A0FF-4059-9749-87E6D7F25824}" type="parTrans" cxnId="{1F91EE07-4E5B-44FF-89F0-8AB6A750421E}">
      <dgm:prSet/>
      <dgm:spPr/>
      <dgm:t>
        <a:bodyPr/>
        <a:lstStyle/>
        <a:p>
          <a:endParaRPr lang="ru-RU"/>
        </a:p>
      </dgm:t>
    </dgm:pt>
    <dgm:pt modelId="{66F468B9-73DE-49D2-AC5C-485AB524686E}" type="sibTrans" cxnId="{1F91EE07-4E5B-44FF-89F0-8AB6A750421E}">
      <dgm:prSet/>
      <dgm:spPr/>
      <dgm:t>
        <a:bodyPr/>
        <a:lstStyle/>
        <a:p>
          <a:endParaRPr lang="ru-RU"/>
        </a:p>
      </dgm:t>
    </dgm:pt>
    <dgm:pt modelId="{610E94C8-CD19-4748-9289-6275CC3DC3F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Arial Black" pitchFamily="34" charset="0"/>
            </a:rPr>
            <a:t>Вызывает колебания голосовых связок</a:t>
          </a:r>
          <a:endParaRPr lang="ru-RU" sz="1400" dirty="0">
            <a:solidFill>
              <a:srgbClr val="0070C0"/>
            </a:solidFill>
            <a:latin typeface="Arial Black" pitchFamily="34" charset="0"/>
          </a:endParaRPr>
        </a:p>
      </dgm:t>
    </dgm:pt>
    <dgm:pt modelId="{0B0B3F89-312D-4337-BE0C-019DE6023735}" type="parTrans" cxnId="{4C6232E5-14AC-45F7-865A-4CA38A3A8E81}">
      <dgm:prSet/>
      <dgm:spPr/>
      <dgm:t>
        <a:bodyPr/>
        <a:lstStyle/>
        <a:p>
          <a:endParaRPr lang="ru-RU"/>
        </a:p>
      </dgm:t>
    </dgm:pt>
    <dgm:pt modelId="{AA1FF37E-9333-4F5C-9592-82ED397E62B9}" type="sibTrans" cxnId="{4C6232E5-14AC-45F7-865A-4CA38A3A8E81}">
      <dgm:prSet/>
      <dgm:spPr/>
      <dgm:t>
        <a:bodyPr/>
        <a:lstStyle/>
        <a:p>
          <a:endParaRPr lang="ru-RU"/>
        </a:p>
      </dgm:t>
    </dgm:pt>
    <dgm:pt modelId="{E95405E3-CAA3-4C45-9D4E-91F1E64B39F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Arial Black" pitchFamily="34" charset="0"/>
            </a:rPr>
            <a:t>Возникает звук </a:t>
          </a:r>
          <a:endParaRPr lang="ru-RU" sz="1600" dirty="0">
            <a:solidFill>
              <a:srgbClr val="FF0000"/>
            </a:solidFill>
            <a:latin typeface="Arial Black" pitchFamily="34" charset="0"/>
          </a:endParaRPr>
        </a:p>
      </dgm:t>
    </dgm:pt>
    <dgm:pt modelId="{C875FE2E-C5C6-4F60-B129-2A99E541B91A}" type="parTrans" cxnId="{4CEF7710-D217-4808-A6EC-E9BB06BBF2DD}">
      <dgm:prSet/>
      <dgm:spPr/>
      <dgm:t>
        <a:bodyPr/>
        <a:lstStyle/>
        <a:p>
          <a:endParaRPr lang="ru-RU"/>
        </a:p>
      </dgm:t>
    </dgm:pt>
    <dgm:pt modelId="{87986D43-0E81-4CFF-9357-B70FB00743E2}" type="sibTrans" cxnId="{4CEF7710-D217-4808-A6EC-E9BB06BBF2DD}">
      <dgm:prSet/>
      <dgm:spPr/>
      <dgm:t>
        <a:bodyPr/>
        <a:lstStyle/>
        <a:p>
          <a:endParaRPr lang="ru-RU"/>
        </a:p>
      </dgm:t>
    </dgm:pt>
    <dgm:pt modelId="{90021F7C-6EF8-4008-88E7-B0821DB3B93D}" type="pres">
      <dgm:prSet presAssocID="{7A2192C5-B0B0-4307-A1F6-165880D09597}" presName="arrowDiagram" presStyleCnt="0">
        <dgm:presLayoutVars>
          <dgm:chMax val="5"/>
          <dgm:dir/>
          <dgm:resizeHandles val="exact"/>
        </dgm:presLayoutVars>
      </dgm:prSet>
      <dgm:spPr/>
    </dgm:pt>
    <dgm:pt modelId="{0FCECBB7-6005-4038-9AB2-022BFC0DF0D3}" type="pres">
      <dgm:prSet presAssocID="{7A2192C5-B0B0-4307-A1F6-165880D09597}" presName="arrow" presStyleLbl="bgShp" presStyleIdx="0" presStyleCnt="1" custLinFactNeighborX="2684" custLinFactNeighborY="-5571"/>
      <dgm:spPr/>
    </dgm:pt>
    <dgm:pt modelId="{017E0949-539B-4965-B121-D6DCD8FF407D}" type="pres">
      <dgm:prSet presAssocID="{7A2192C5-B0B0-4307-A1F6-165880D09597}" presName="arrowDiagram3" presStyleCnt="0"/>
      <dgm:spPr/>
    </dgm:pt>
    <dgm:pt modelId="{DB16654E-5516-4044-8E19-0973107CE487}" type="pres">
      <dgm:prSet presAssocID="{AF9628CA-FCE7-45CA-8362-86DB1B9D9453}" presName="bullet3a" presStyleLbl="node1" presStyleIdx="0" presStyleCnt="3"/>
      <dgm:spPr/>
    </dgm:pt>
    <dgm:pt modelId="{506CFB4C-D35D-4FBD-B066-3F5F0E48B419}" type="pres">
      <dgm:prSet presAssocID="{AF9628CA-FCE7-45CA-8362-86DB1B9D945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8DBA0-2079-4836-A55F-7F79E619FFAE}" type="pres">
      <dgm:prSet presAssocID="{610E94C8-CD19-4748-9289-6275CC3DC3F3}" presName="bullet3b" presStyleLbl="node1" presStyleIdx="1" presStyleCnt="3"/>
      <dgm:spPr/>
    </dgm:pt>
    <dgm:pt modelId="{2DE96025-37B5-4DF7-A734-141D401FF714}" type="pres">
      <dgm:prSet presAssocID="{610E94C8-CD19-4748-9289-6275CC3DC3F3}" presName="textBox3b" presStyleLbl="revTx" presStyleIdx="1" presStyleCnt="3" custScaleX="12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FA1F2-6B0A-4AC0-8551-5365D940FE64}" type="pres">
      <dgm:prSet presAssocID="{E95405E3-CAA3-4C45-9D4E-91F1E64B39F4}" presName="bullet3c" presStyleLbl="node1" presStyleIdx="2" presStyleCnt="3"/>
      <dgm:spPr/>
    </dgm:pt>
    <dgm:pt modelId="{46AAB799-CFBA-442D-93DB-CEA7963558B5}" type="pres">
      <dgm:prSet presAssocID="{E95405E3-CAA3-4C45-9D4E-91F1E64B39F4}" presName="textBox3c" presStyleLbl="revTx" presStyleIdx="2" presStyleCnt="3" custScaleX="13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232E5-14AC-45F7-865A-4CA38A3A8E81}" srcId="{7A2192C5-B0B0-4307-A1F6-165880D09597}" destId="{610E94C8-CD19-4748-9289-6275CC3DC3F3}" srcOrd="1" destOrd="0" parTransId="{0B0B3F89-312D-4337-BE0C-019DE6023735}" sibTransId="{AA1FF37E-9333-4F5C-9592-82ED397E62B9}"/>
    <dgm:cxn modelId="{32162C1B-9312-42A1-93C5-FA3BCC270331}" type="presOf" srcId="{7A2192C5-B0B0-4307-A1F6-165880D09597}" destId="{90021F7C-6EF8-4008-88E7-B0821DB3B93D}" srcOrd="0" destOrd="0" presId="urn:microsoft.com/office/officeart/2005/8/layout/arrow2"/>
    <dgm:cxn modelId="{D937B496-6FA5-4819-86B5-5A0C96DF1FC8}" type="presOf" srcId="{E95405E3-CAA3-4C45-9D4E-91F1E64B39F4}" destId="{46AAB799-CFBA-442D-93DB-CEA7963558B5}" srcOrd="0" destOrd="0" presId="urn:microsoft.com/office/officeart/2005/8/layout/arrow2"/>
    <dgm:cxn modelId="{1F91EE07-4E5B-44FF-89F0-8AB6A750421E}" srcId="{7A2192C5-B0B0-4307-A1F6-165880D09597}" destId="{AF9628CA-FCE7-45CA-8362-86DB1B9D9453}" srcOrd="0" destOrd="0" parTransId="{304414FC-A0FF-4059-9749-87E6D7F25824}" sibTransId="{66F468B9-73DE-49D2-AC5C-485AB524686E}"/>
    <dgm:cxn modelId="{DCC549E0-53CF-402A-B29D-D65588B341EA}" type="presOf" srcId="{610E94C8-CD19-4748-9289-6275CC3DC3F3}" destId="{2DE96025-37B5-4DF7-A734-141D401FF714}" srcOrd="0" destOrd="0" presId="urn:microsoft.com/office/officeart/2005/8/layout/arrow2"/>
    <dgm:cxn modelId="{5AD3C07E-091F-4484-80C9-149979BF1DB4}" type="presOf" srcId="{AF9628CA-FCE7-45CA-8362-86DB1B9D9453}" destId="{506CFB4C-D35D-4FBD-B066-3F5F0E48B419}" srcOrd="0" destOrd="0" presId="urn:microsoft.com/office/officeart/2005/8/layout/arrow2"/>
    <dgm:cxn modelId="{4CEF7710-D217-4808-A6EC-E9BB06BBF2DD}" srcId="{7A2192C5-B0B0-4307-A1F6-165880D09597}" destId="{E95405E3-CAA3-4C45-9D4E-91F1E64B39F4}" srcOrd="2" destOrd="0" parTransId="{C875FE2E-C5C6-4F60-B129-2A99E541B91A}" sibTransId="{87986D43-0E81-4CFF-9357-B70FB00743E2}"/>
    <dgm:cxn modelId="{280FF04B-9BA1-4D49-ADDB-3A6D84724E8B}" type="presParOf" srcId="{90021F7C-6EF8-4008-88E7-B0821DB3B93D}" destId="{0FCECBB7-6005-4038-9AB2-022BFC0DF0D3}" srcOrd="0" destOrd="0" presId="urn:microsoft.com/office/officeart/2005/8/layout/arrow2"/>
    <dgm:cxn modelId="{3B3A05EC-50F5-4B09-893B-89A45E3AEBF8}" type="presParOf" srcId="{90021F7C-6EF8-4008-88E7-B0821DB3B93D}" destId="{017E0949-539B-4965-B121-D6DCD8FF407D}" srcOrd="1" destOrd="0" presId="urn:microsoft.com/office/officeart/2005/8/layout/arrow2"/>
    <dgm:cxn modelId="{3CCC80FE-D764-482C-950F-3C482792712E}" type="presParOf" srcId="{017E0949-539B-4965-B121-D6DCD8FF407D}" destId="{DB16654E-5516-4044-8E19-0973107CE487}" srcOrd="0" destOrd="0" presId="urn:microsoft.com/office/officeart/2005/8/layout/arrow2"/>
    <dgm:cxn modelId="{AAE7679E-9A90-4491-A2FA-CC8486D2AD67}" type="presParOf" srcId="{017E0949-539B-4965-B121-D6DCD8FF407D}" destId="{506CFB4C-D35D-4FBD-B066-3F5F0E48B419}" srcOrd="1" destOrd="0" presId="urn:microsoft.com/office/officeart/2005/8/layout/arrow2"/>
    <dgm:cxn modelId="{49E982F0-21C2-4693-A9BB-5EE714E21E9F}" type="presParOf" srcId="{017E0949-539B-4965-B121-D6DCD8FF407D}" destId="{23D8DBA0-2079-4836-A55F-7F79E619FFAE}" srcOrd="2" destOrd="0" presId="urn:microsoft.com/office/officeart/2005/8/layout/arrow2"/>
    <dgm:cxn modelId="{34233336-ECCD-41B5-9964-2C7475265F9A}" type="presParOf" srcId="{017E0949-539B-4965-B121-D6DCD8FF407D}" destId="{2DE96025-37B5-4DF7-A734-141D401FF714}" srcOrd="3" destOrd="0" presId="urn:microsoft.com/office/officeart/2005/8/layout/arrow2"/>
    <dgm:cxn modelId="{6A2656EA-47DB-4BB8-8B5F-4D9B4DD04F77}" type="presParOf" srcId="{017E0949-539B-4965-B121-D6DCD8FF407D}" destId="{C57FA1F2-6B0A-4AC0-8551-5365D940FE64}" srcOrd="4" destOrd="0" presId="urn:microsoft.com/office/officeart/2005/8/layout/arrow2"/>
    <dgm:cxn modelId="{E7BC9ECC-A6AC-40B1-B423-8450B65637A3}" type="presParOf" srcId="{017E0949-539B-4965-B121-D6DCD8FF407D}" destId="{46AAB799-CFBA-442D-93DB-CEA7963558B5}" srcOrd="5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0EB54-062C-48A9-A983-A1D75248A08E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827C7D7-A702-4D37-82E7-0351FDA4955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оказание </a:t>
          </a:r>
          <a:r>
            <a:rPr lang="ru-RU" sz="1000" b="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пропедевтической помощи дошкольникам </a:t>
          </a:r>
          <a:r>
            <a:rPr lang="ru-RU" sz="1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с </a:t>
          </a:r>
          <a:r>
            <a:rPr lang="ru-RU" sz="1000" b="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речевыми нарушениями</a:t>
          </a:r>
          <a:r>
            <a:rPr lang="ru-RU" sz="1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, ведется по следующим направлениям</a:t>
          </a:r>
          <a:endParaRPr lang="ru-RU" sz="1000" dirty="0">
            <a:solidFill>
              <a:schemeClr val="accent6">
                <a:lumMod val="50000"/>
              </a:schemeClr>
            </a:solidFill>
            <a:latin typeface="Arial Black" pitchFamily="34" charset="0"/>
          </a:endParaRPr>
        </a:p>
      </dgm:t>
    </dgm:pt>
    <dgm:pt modelId="{2E17A70F-3F98-4301-9DC9-B59620E4DBD7}" type="parTrans" cxnId="{4787B787-DE20-42DD-B8B8-5F4D3D63A895}">
      <dgm:prSet/>
      <dgm:spPr/>
      <dgm:t>
        <a:bodyPr/>
        <a:lstStyle/>
        <a:p>
          <a:endParaRPr lang="ru-RU"/>
        </a:p>
      </dgm:t>
    </dgm:pt>
    <dgm:pt modelId="{EB2F7FA1-3FC9-41AC-B3D1-D8AD2D41F764}" type="sibTrans" cxnId="{4787B787-DE20-42DD-B8B8-5F4D3D63A895}">
      <dgm:prSet/>
      <dgm:spPr/>
      <dgm:t>
        <a:bodyPr/>
        <a:lstStyle/>
        <a:p>
          <a:endParaRPr lang="ru-RU"/>
        </a:p>
      </dgm:t>
    </dgm:pt>
    <dgm:pt modelId="{37B8D34D-4FE5-4B71-A6C0-28328122400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Работа с педагогическим составом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64114397-F892-4353-BC21-BC96B5642ADF}" type="parTrans" cxnId="{67161BBF-ECEF-4B73-9724-9D3E8CDC0D64}">
      <dgm:prSet/>
      <dgm:spPr/>
      <dgm:t>
        <a:bodyPr/>
        <a:lstStyle/>
        <a:p>
          <a:endParaRPr lang="ru-RU"/>
        </a:p>
      </dgm:t>
    </dgm:pt>
    <dgm:pt modelId="{4E71B736-780E-4D52-A643-A7F7C59FAAC0}" type="sibTrans" cxnId="{67161BBF-ECEF-4B73-9724-9D3E8CDC0D64}">
      <dgm:prSet/>
      <dgm:spPr/>
      <dgm:t>
        <a:bodyPr/>
        <a:lstStyle/>
        <a:p>
          <a:endParaRPr lang="ru-RU"/>
        </a:p>
      </dgm:t>
    </dgm:pt>
    <dgm:pt modelId="{9ABA0FD4-5A07-4B69-A5CA-B5E30DE5111C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FFFF00"/>
              </a:solidFill>
              <a:latin typeface="Arial Black" pitchFamily="34" charset="0"/>
            </a:rPr>
            <a:t>Информационно-просветительская деятельность с родителями</a:t>
          </a:r>
          <a:endParaRPr lang="ru-RU" sz="1000" dirty="0">
            <a:solidFill>
              <a:srgbClr val="FFFF00"/>
            </a:solidFill>
            <a:latin typeface="Arial Black" pitchFamily="34" charset="0"/>
          </a:endParaRPr>
        </a:p>
      </dgm:t>
    </dgm:pt>
    <dgm:pt modelId="{6FBEA3AA-C912-43FC-9F5B-68B8C05D8645}" type="parTrans" cxnId="{EF82519F-033F-4B98-A927-D66596E90B25}">
      <dgm:prSet/>
      <dgm:spPr/>
      <dgm:t>
        <a:bodyPr/>
        <a:lstStyle/>
        <a:p>
          <a:endParaRPr lang="ru-RU"/>
        </a:p>
      </dgm:t>
    </dgm:pt>
    <dgm:pt modelId="{D4E1A835-E669-4428-87A5-F4761B73591E}" type="sibTrans" cxnId="{EF82519F-033F-4B98-A927-D66596E90B25}">
      <dgm:prSet/>
      <dgm:spPr/>
      <dgm:t>
        <a:bodyPr/>
        <a:lstStyle/>
        <a:p>
          <a:endParaRPr lang="ru-RU"/>
        </a:p>
      </dgm:t>
    </dgm:pt>
    <dgm:pt modelId="{7382E15B-0728-4AC7-B9AF-0AC08843701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Arial Black" pitchFamily="34" charset="0"/>
            </a:rPr>
            <a:t>Работа с родителями </a:t>
          </a:r>
          <a:endParaRPr lang="ru-RU" sz="1400" dirty="0">
            <a:solidFill>
              <a:srgbClr val="FFFF00"/>
            </a:solidFill>
            <a:latin typeface="Arial Black" pitchFamily="34" charset="0"/>
          </a:endParaRPr>
        </a:p>
      </dgm:t>
    </dgm:pt>
    <dgm:pt modelId="{A53D689B-67E6-447F-9EC5-E2BE6300D658}" type="parTrans" cxnId="{722FBEA7-C8C5-4270-B9EC-9C9CDD96BFFE}">
      <dgm:prSet/>
      <dgm:spPr/>
      <dgm:t>
        <a:bodyPr/>
        <a:lstStyle/>
        <a:p>
          <a:endParaRPr lang="ru-RU"/>
        </a:p>
      </dgm:t>
    </dgm:pt>
    <dgm:pt modelId="{9159DE15-0A6D-4726-A9D5-8EE5A214E85C}" type="sibTrans" cxnId="{722FBEA7-C8C5-4270-B9EC-9C9CDD96BFFE}">
      <dgm:prSet/>
      <dgm:spPr/>
      <dgm:t>
        <a:bodyPr/>
        <a:lstStyle/>
        <a:p>
          <a:endParaRPr lang="ru-RU"/>
        </a:p>
      </dgm:t>
    </dgm:pt>
    <dgm:pt modelId="{97345ED1-18A9-4481-875C-288CA52FEDCB}">
      <dgm:prSet/>
      <dgm:spPr/>
    </dgm:pt>
    <dgm:pt modelId="{062CE375-5432-426C-8DC9-BE2BCCEA26DC}" type="parTrans" cxnId="{E1F11E71-4C62-434E-9401-B60CE595D4C5}">
      <dgm:prSet/>
      <dgm:spPr/>
      <dgm:t>
        <a:bodyPr/>
        <a:lstStyle/>
        <a:p>
          <a:endParaRPr lang="ru-RU"/>
        </a:p>
      </dgm:t>
    </dgm:pt>
    <dgm:pt modelId="{A5879B38-95C7-4867-B5D9-33E508884E96}" type="sibTrans" cxnId="{E1F11E71-4C62-434E-9401-B60CE595D4C5}">
      <dgm:prSet/>
      <dgm:spPr/>
      <dgm:t>
        <a:bodyPr/>
        <a:lstStyle/>
        <a:p>
          <a:endParaRPr lang="ru-RU"/>
        </a:p>
      </dgm:t>
    </dgm:pt>
    <dgm:pt modelId="{5E042740-2D92-48BF-BD1E-DFB3602841B1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Arial Black" pitchFamily="34" charset="0"/>
            </a:rPr>
            <a:t>Работа с детьми</a:t>
          </a:r>
          <a:endParaRPr lang="ru-RU" sz="1400" dirty="0">
            <a:solidFill>
              <a:srgbClr val="FFFF00"/>
            </a:solidFill>
            <a:latin typeface="Arial Black" pitchFamily="34" charset="0"/>
          </a:endParaRPr>
        </a:p>
      </dgm:t>
    </dgm:pt>
    <dgm:pt modelId="{F42B38A8-4EAD-436E-99AE-593E38D936F0}" type="sibTrans" cxnId="{908F0B68-E3B5-4B17-87CA-91F465841C5A}">
      <dgm:prSet/>
      <dgm:spPr/>
      <dgm:t>
        <a:bodyPr/>
        <a:lstStyle/>
        <a:p>
          <a:endParaRPr lang="ru-RU"/>
        </a:p>
      </dgm:t>
    </dgm:pt>
    <dgm:pt modelId="{379501BF-B6F0-4F8B-85BC-5F67476754CC}" type="parTrans" cxnId="{908F0B68-E3B5-4B17-87CA-91F465841C5A}">
      <dgm:prSet/>
      <dgm:spPr/>
      <dgm:t>
        <a:bodyPr/>
        <a:lstStyle/>
        <a:p>
          <a:endParaRPr lang="ru-RU"/>
        </a:p>
      </dgm:t>
    </dgm:pt>
    <dgm:pt modelId="{43C9CF7F-BF98-40E7-8107-5B06238A95CD}" type="pres">
      <dgm:prSet presAssocID="{1C90EB54-062C-48A9-A983-A1D75248A0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DA3315-F3EB-4B40-8E86-544E518C6998}" type="pres">
      <dgm:prSet presAssocID="{6827C7D7-A702-4D37-82E7-0351FDA49551}" presName="centerShape" presStyleLbl="node0" presStyleIdx="0" presStyleCnt="1" custScaleX="175474" custScaleY="134737"/>
      <dgm:spPr/>
      <dgm:t>
        <a:bodyPr/>
        <a:lstStyle/>
        <a:p>
          <a:endParaRPr lang="ru-RU"/>
        </a:p>
      </dgm:t>
    </dgm:pt>
    <dgm:pt modelId="{CCD800FB-191E-4E86-BE94-C473847C9E14}" type="pres">
      <dgm:prSet presAssocID="{379501BF-B6F0-4F8B-85BC-5F67476754CC}" presName="parTrans" presStyleLbl="sibTrans2D1" presStyleIdx="0" presStyleCnt="4" custScaleX="128703"/>
      <dgm:spPr/>
    </dgm:pt>
    <dgm:pt modelId="{376C3A31-954E-4DD2-AB2C-46D701C7A334}" type="pres">
      <dgm:prSet presAssocID="{379501BF-B6F0-4F8B-85BC-5F67476754CC}" presName="connectorText" presStyleLbl="sibTrans2D1" presStyleIdx="0" presStyleCnt="4"/>
      <dgm:spPr/>
    </dgm:pt>
    <dgm:pt modelId="{0BC656A7-5AB8-4A92-AD6A-7949B18F952D}" type="pres">
      <dgm:prSet presAssocID="{5E042740-2D92-48BF-BD1E-DFB3602841B1}" presName="node" presStyleLbl="node1" presStyleIdx="0" presStyleCnt="4" custScaleX="147223" custRadScaleRad="104111" custRadScaleInc="-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AF5F3-313A-4034-A016-1A2C5D60AE19}" type="pres">
      <dgm:prSet presAssocID="{64114397-F892-4353-BC21-BC96B5642ADF}" presName="parTrans" presStyleLbl="sibTrans2D1" presStyleIdx="1" presStyleCnt="4" custScaleX="149654" custLinFactNeighborX="23971" custLinFactNeighborY="629"/>
      <dgm:spPr/>
    </dgm:pt>
    <dgm:pt modelId="{EADED3E7-4328-409B-A66C-8FC17AA51AB1}" type="pres">
      <dgm:prSet presAssocID="{64114397-F892-4353-BC21-BC96B5642ADF}" presName="connectorText" presStyleLbl="sibTrans2D1" presStyleIdx="1" presStyleCnt="4"/>
      <dgm:spPr/>
    </dgm:pt>
    <dgm:pt modelId="{BAACF87A-B21D-46E5-849C-269D93B15388}" type="pres">
      <dgm:prSet presAssocID="{37B8D34D-4FE5-4B71-A6C0-28328122400E}" presName="node" presStyleLbl="node1" presStyleIdx="1" presStyleCnt="4" custScaleX="155659" custRadScaleRad="135881" custRadScaleInc="716">
        <dgm:presLayoutVars>
          <dgm:bulletEnabled val="1"/>
        </dgm:presLayoutVars>
      </dgm:prSet>
      <dgm:spPr/>
    </dgm:pt>
    <dgm:pt modelId="{D18581E3-8B6E-4A1E-BB98-F0190EF771C5}" type="pres">
      <dgm:prSet presAssocID="{6FBEA3AA-C912-43FC-9F5B-68B8C05D8645}" presName="parTrans" presStyleLbl="sibTrans2D1" presStyleIdx="2" presStyleCnt="4" custScaleX="141623"/>
      <dgm:spPr/>
    </dgm:pt>
    <dgm:pt modelId="{B5AFBB98-7298-4244-A97F-A4BB7F170871}" type="pres">
      <dgm:prSet presAssocID="{6FBEA3AA-C912-43FC-9F5B-68B8C05D8645}" presName="connectorText" presStyleLbl="sibTrans2D1" presStyleIdx="2" presStyleCnt="4"/>
      <dgm:spPr/>
    </dgm:pt>
    <dgm:pt modelId="{383A94E1-917E-4921-BB2C-2FF2BE0B5E51}" type="pres">
      <dgm:prSet presAssocID="{9ABA0FD4-5A07-4B69-A5CA-B5E30DE5111C}" presName="node" presStyleLbl="node1" presStyleIdx="2" presStyleCnt="4" custScaleX="146389" custRadScaleRad="105676" custRadScaleInc="-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04C43-5B0E-45A5-9C50-A7C6F84F5D3D}" type="pres">
      <dgm:prSet presAssocID="{A53D689B-67E6-447F-9EC5-E2BE6300D658}" presName="parTrans" presStyleLbl="sibTrans2D1" presStyleIdx="3" presStyleCnt="4" custScaleX="119150"/>
      <dgm:spPr/>
    </dgm:pt>
    <dgm:pt modelId="{285F14FA-6E4C-4436-AE6E-510B3DF296F2}" type="pres">
      <dgm:prSet presAssocID="{A53D689B-67E6-447F-9EC5-E2BE6300D658}" presName="connectorText" presStyleLbl="sibTrans2D1" presStyleIdx="3" presStyleCnt="4"/>
      <dgm:spPr/>
    </dgm:pt>
    <dgm:pt modelId="{533DB03A-DD51-48DA-A68A-4536FE4A45B8}" type="pres">
      <dgm:prSet presAssocID="{7382E15B-0728-4AC7-B9AF-0AC088437018}" presName="node" presStyleLbl="node1" presStyleIdx="3" presStyleCnt="4" custScaleX="142298" custScaleY="99588" custRadScaleRad="135201" custRadScaleInc="3077">
        <dgm:presLayoutVars>
          <dgm:bulletEnabled val="1"/>
        </dgm:presLayoutVars>
      </dgm:prSet>
      <dgm:spPr/>
    </dgm:pt>
  </dgm:ptLst>
  <dgm:cxnLst>
    <dgm:cxn modelId="{6B1D9B05-46A9-4AD1-879C-66B1A4C47C33}" type="presOf" srcId="{7382E15B-0728-4AC7-B9AF-0AC088437018}" destId="{533DB03A-DD51-48DA-A68A-4536FE4A45B8}" srcOrd="0" destOrd="0" presId="urn:microsoft.com/office/officeart/2005/8/layout/radial5"/>
    <dgm:cxn modelId="{908F0B68-E3B5-4B17-87CA-91F465841C5A}" srcId="{6827C7D7-A702-4D37-82E7-0351FDA49551}" destId="{5E042740-2D92-48BF-BD1E-DFB3602841B1}" srcOrd="0" destOrd="0" parTransId="{379501BF-B6F0-4F8B-85BC-5F67476754CC}" sibTransId="{F42B38A8-4EAD-436E-99AE-593E38D936F0}"/>
    <dgm:cxn modelId="{D9B820F0-586F-4AA7-9A9B-9B4E2E2A35DC}" type="presOf" srcId="{64114397-F892-4353-BC21-BC96B5642ADF}" destId="{EE6AF5F3-313A-4034-A016-1A2C5D60AE19}" srcOrd="0" destOrd="0" presId="urn:microsoft.com/office/officeart/2005/8/layout/radial5"/>
    <dgm:cxn modelId="{B59CF5C6-D48B-432D-A3E1-3388D158AB3C}" type="presOf" srcId="{6827C7D7-A702-4D37-82E7-0351FDA49551}" destId="{16DA3315-F3EB-4B40-8E86-544E518C6998}" srcOrd="0" destOrd="0" presId="urn:microsoft.com/office/officeart/2005/8/layout/radial5"/>
    <dgm:cxn modelId="{6820B2B8-C401-4560-A01A-A41D409E65A6}" type="presOf" srcId="{9ABA0FD4-5A07-4B69-A5CA-B5E30DE5111C}" destId="{383A94E1-917E-4921-BB2C-2FF2BE0B5E51}" srcOrd="0" destOrd="0" presId="urn:microsoft.com/office/officeart/2005/8/layout/radial5"/>
    <dgm:cxn modelId="{72364380-A3B3-4D2B-A36F-0BF89D8DEEE8}" type="presOf" srcId="{37B8D34D-4FE5-4B71-A6C0-28328122400E}" destId="{BAACF87A-B21D-46E5-849C-269D93B15388}" srcOrd="0" destOrd="0" presId="urn:microsoft.com/office/officeart/2005/8/layout/radial5"/>
    <dgm:cxn modelId="{0AE1B5DF-8016-4B0D-B10B-52CDD94DC6F0}" type="presOf" srcId="{1C90EB54-062C-48A9-A983-A1D75248A08E}" destId="{43C9CF7F-BF98-40E7-8107-5B06238A95CD}" srcOrd="0" destOrd="0" presId="urn:microsoft.com/office/officeart/2005/8/layout/radial5"/>
    <dgm:cxn modelId="{3BC96F97-4974-4169-AEDD-F807EC643D53}" type="presOf" srcId="{A53D689B-67E6-447F-9EC5-E2BE6300D658}" destId="{285F14FA-6E4C-4436-AE6E-510B3DF296F2}" srcOrd="1" destOrd="0" presId="urn:microsoft.com/office/officeart/2005/8/layout/radial5"/>
    <dgm:cxn modelId="{722FBEA7-C8C5-4270-B9EC-9C9CDD96BFFE}" srcId="{6827C7D7-A702-4D37-82E7-0351FDA49551}" destId="{7382E15B-0728-4AC7-B9AF-0AC088437018}" srcOrd="3" destOrd="0" parTransId="{A53D689B-67E6-447F-9EC5-E2BE6300D658}" sibTransId="{9159DE15-0A6D-4726-A9D5-8EE5A214E85C}"/>
    <dgm:cxn modelId="{4787B787-DE20-42DD-B8B8-5F4D3D63A895}" srcId="{1C90EB54-062C-48A9-A983-A1D75248A08E}" destId="{6827C7D7-A702-4D37-82E7-0351FDA49551}" srcOrd="0" destOrd="0" parTransId="{2E17A70F-3F98-4301-9DC9-B59620E4DBD7}" sibTransId="{EB2F7FA1-3FC9-41AC-B3D1-D8AD2D41F764}"/>
    <dgm:cxn modelId="{FE485763-5FEB-42B2-B70E-AED062BCFE1F}" type="presOf" srcId="{379501BF-B6F0-4F8B-85BC-5F67476754CC}" destId="{CCD800FB-191E-4E86-BE94-C473847C9E14}" srcOrd="0" destOrd="0" presId="urn:microsoft.com/office/officeart/2005/8/layout/radial5"/>
    <dgm:cxn modelId="{EF82519F-033F-4B98-A927-D66596E90B25}" srcId="{6827C7D7-A702-4D37-82E7-0351FDA49551}" destId="{9ABA0FD4-5A07-4B69-A5CA-B5E30DE5111C}" srcOrd="2" destOrd="0" parTransId="{6FBEA3AA-C912-43FC-9F5B-68B8C05D8645}" sibTransId="{D4E1A835-E669-4428-87A5-F4761B73591E}"/>
    <dgm:cxn modelId="{7D8483C4-34DD-4900-8AA7-617A9B0933B8}" type="presOf" srcId="{64114397-F892-4353-BC21-BC96B5642ADF}" destId="{EADED3E7-4328-409B-A66C-8FC17AA51AB1}" srcOrd="1" destOrd="0" presId="urn:microsoft.com/office/officeart/2005/8/layout/radial5"/>
    <dgm:cxn modelId="{7B70E620-A53B-499A-AF95-624E5DF7CA1B}" type="presOf" srcId="{6FBEA3AA-C912-43FC-9F5B-68B8C05D8645}" destId="{B5AFBB98-7298-4244-A97F-A4BB7F170871}" srcOrd="1" destOrd="0" presId="urn:microsoft.com/office/officeart/2005/8/layout/radial5"/>
    <dgm:cxn modelId="{984C1782-9798-479C-A7DA-E9F576D01AD5}" type="presOf" srcId="{6FBEA3AA-C912-43FC-9F5B-68B8C05D8645}" destId="{D18581E3-8B6E-4A1E-BB98-F0190EF771C5}" srcOrd="0" destOrd="0" presId="urn:microsoft.com/office/officeart/2005/8/layout/radial5"/>
    <dgm:cxn modelId="{92E47875-7C35-4D66-8912-EC24A49055BC}" type="presOf" srcId="{5E042740-2D92-48BF-BD1E-DFB3602841B1}" destId="{0BC656A7-5AB8-4A92-AD6A-7949B18F952D}" srcOrd="0" destOrd="0" presId="urn:microsoft.com/office/officeart/2005/8/layout/radial5"/>
    <dgm:cxn modelId="{E1F11E71-4C62-434E-9401-B60CE595D4C5}" srcId="{1C90EB54-062C-48A9-A983-A1D75248A08E}" destId="{97345ED1-18A9-4481-875C-288CA52FEDCB}" srcOrd="1" destOrd="0" parTransId="{062CE375-5432-426C-8DC9-BE2BCCEA26DC}" sibTransId="{A5879B38-95C7-4867-B5D9-33E508884E96}"/>
    <dgm:cxn modelId="{4BC5F7B8-D8CA-47FF-837A-AAEE3E749E11}" type="presOf" srcId="{A53D689B-67E6-447F-9EC5-E2BE6300D658}" destId="{0DC04C43-5B0E-45A5-9C50-A7C6F84F5D3D}" srcOrd="0" destOrd="0" presId="urn:microsoft.com/office/officeart/2005/8/layout/radial5"/>
    <dgm:cxn modelId="{2EAB6E3E-10FA-44FD-A6F0-63B3BCEBD243}" type="presOf" srcId="{379501BF-B6F0-4F8B-85BC-5F67476754CC}" destId="{376C3A31-954E-4DD2-AB2C-46D701C7A334}" srcOrd="1" destOrd="0" presId="urn:microsoft.com/office/officeart/2005/8/layout/radial5"/>
    <dgm:cxn modelId="{67161BBF-ECEF-4B73-9724-9D3E8CDC0D64}" srcId="{6827C7D7-A702-4D37-82E7-0351FDA49551}" destId="{37B8D34D-4FE5-4B71-A6C0-28328122400E}" srcOrd="1" destOrd="0" parTransId="{64114397-F892-4353-BC21-BC96B5642ADF}" sibTransId="{4E71B736-780E-4D52-A643-A7F7C59FAAC0}"/>
    <dgm:cxn modelId="{F47BB6AE-EFB7-4290-ABB1-E8F79C4B06CF}" type="presParOf" srcId="{43C9CF7F-BF98-40E7-8107-5B06238A95CD}" destId="{16DA3315-F3EB-4B40-8E86-544E518C6998}" srcOrd="0" destOrd="0" presId="urn:microsoft.com/office/officeart/2005/8/layout/radial5"/>
    <dgm:cxn modelId="{82F72E24-683D-415B-B770-FD252B75F5B1}" type="presParOf" srcId="{43C9CF7F-BF98-40E7-8107-5B06238A95CD}" destId="{CCD800FB-191E-4E86-BE94-C473847C9E14}" srcOrd="1" destOrd="0" presId="urn:microsoft.com/office/officeart/2005/8/layout/radial5"/>
    <dgm:cxn modelId="{D259546D-F204-44A8-9B71-0AC704999776}" type="presParOf" srcId="{CCD800FB-191E-4E86-BE94-C473847C9E14}" destId="{376C3A31-954E-4DD2-AB2C-46D701C7A334}" srcOrd="0" destOrd="0" presId="urn:microsoft.com/office/officeart/2005/8/layout/radial5"/>
    <dgm:cxn modelId="{A8894ECB-F01F-45D2-818F-0B9A203B6321}" type="presParOf" srcId="{43C9CF7F-BF98-40E7-8107-5B06238A95CD}" destId="{0BC656A7-5AB8-4A92-AD6A-7949B18F952D}" srcOrd="2" destOrd="0" presId="urn:microsoft.com/office/officeart/2005/8/layout/radial5"/>
    <dgm:cxn modelId="{0EE1711E-2420-42BF-8293-D7C79ECE8F7F}" type="presParOf" srcId="{43C9CF7F-BF98-40E7-8107-5B06238A95CD}" destId="{EE6AF5F3-313A-4034-A016-1A2C5D60AE19}" srcOrd="3" destOrd="0" presId="urn:microsoft.com/office/officeart/2005/8/layout/radial5"/>
    <dgm:cxn modelId="{4A99FD3A-B8D8-49C6-AFBA-A99D74C709C0}" type="presParOf" srcId="{EE6AF5F3-313A-4034-A016-1A2C5D60AE19}" destId="{EADED3E7-4328-409B-A66C-8FC17AA51AB1}" srcOrd="0" destOrd="0" presId="urn:microsoft.com/office/officeart/2005/8/layout/radial5"/>
    <dgm:cxn modelId="{9BB1C9CC-2E81-4B0D-92D1-FCD7DF68FAC9}" type="presParOf" srcId="{43C9CF7F-BF98-40E7-8107-5B06238A95CD}" destId="{BAACF87A-B21D-46E5-849C-269D93B15388}" srcOrd="4" destOrd="0" presId="urn:microsoft.com/office/officeart/2005/8/layout/radial5"/>
    <dgm:cxn modelId="{058FBBFB-F070-43AA-9633-C3D8DB34E523}" type="presParOf" srcId="{43C9CF7F-BF98-40E7-8107-5B06238A95CD}" destId="{D18581E3-8B6E-4A1E-BB98-F0190EF771C5}" srcOrd="5" destOrd="0" presId="urn:microsoft.com/office/officeart/2005/8/layout/radial5"/>
    <dgm:cxn modelId="{4513EB3F-768F-400A-ACDE-60BC244EEBD3}" type="presParOf" srcId="{D18581E3-8B6E-4A1E-BB98-F0190EF771C5}" destId="{B5AFBB98-7298-4244-A97F-A4BB7F170871}" srcOrd="0" destOrd="0" presId="urn:microsoft.com/office/officeart/2005/8/layout/radial5"/>
    <dgm:cxn modelId="{BE253E7F-B098-4DAC-9C65-86F73C446F71}" type="presParOf" srcId="{43C9CF7F-BF98-40E7-8107-5B06238A95CD}" destId="{383A94E1-917E-4921-BB2C-2FF2BE0B5E51}" srcOrd="6" destOrd="0" presId="urn:microsoft.com/office/officeart/2005/8/layout/radial5"/>
    <dgm:cxn modelId="{1C1C64F2-7FD6-4D26-AE91-0100D95B832A}" type="presParOf" srcId="{43C9CF7F-BF98-40E7-8107-5B06238A95CD}" destId="{0DC04C43-5B0E-45A5-9C50-A7C6F84F5D3D}" srcOrd="7" destOrd="0" presId="urn:microsoft.com/office/officeart/2005/8/layout/radial5"/>
    <dgm:cxn modelId="{4327858A-522C-4BAF-89EA-99C13BC397F2}" type="presParOf" srcId="{0DC04C43-5B0E-45A5-9C50-A7C6F84F5D3D}" destId="{285F14FA-6E4C-4436-AE6E-510B3DF296F2}" srcOrd="0" destOrd="0" presId="urn:microsoft.com/office/officeart/2005/8/layout/radial5"/>
    <dgm:cxn modelId="{C8EEAEB8-B246-4684-85AE-15A9717BBC1D}" type="presParOf" srcId="{43C9CF7F-BF98-40E7-8107-5B06238A95CD}" destId="{533DB03A-DD51-48DA-A68A-4536FE4A45B8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19AC8-1A46-48FE-B39C-1C5A52A48D1C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D66DFE2-A16B-478A-8901-1B486FBBAF8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1. Подготовка органов артикуляционного аппарата к произношению звуков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itchFamily="34" charset="0"/>
          </a:endParaRPr>
        </a:p>
      </dgm:t>
    </dgm:pt>
    <dgm:pt modelId="{8EE8CCBF-8545-433C-B155-CED2ABF0542A}" type="parTrans" cxnId="{951B0F26-F8E0-4686-82B9-7D80FB2BB49B}">
      <dgm:prSet/>
      <dgm:spPr/>
      <dgm:t>
        <a:bodyPr/>
        <a:lstStyle/>
        <a:p>
          <a:endParaRPr lang="ru-RU"/>
        </a:p>
      </dgm:t>
    </dgm:pt>
    <dgm:pt modelId="{1046D499-A7E7-415A-BE51-BEA08081C164}" type="sibTrans" cxnId="{951B0F26-F8E0-4686-82B9-7D80FB2BB49B}">
      <dgm:prSet/>
      <dgm:spPr/>
      <dgm:t>
        <a:bodyPr/>
        <a:lstStyle/>
        <a:p>
          <a:endParaRPr lang="ru-RU"/>
        </a:p>
      </dgm:t>
    </dgm:pt>
    <dgm:pt modelId="{049302E2-BC45-43C2-81E5-83FDA9A914B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2. Автоматизация звуков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itchFamily="34" charset="0"/>
          </a:endParaRPr>
        </a:p>
      </dgm:t>
    </dgm:pt>
    <dgm:pt modelId="{C3E00423-2996-4B2F-9AFB-F4C5D37D50E7}" type="parTrans" cxnId="{5ED61810-2B1F-40F1-B8FF-9B1DDD80B5DD}">
      <dgm:prSet/>
      <dgm:spPr/>
      <dgm:t>
        <a:bodyPr/>
        <a:lstStyle/>
        <a:p>
          <a:endParaRPr lang="ru-RU"/>
        </a:p>
      </dgm:t>
    </dgm:pt>
    <dgm:pt modelId="{A49E475F-8356-4093-AAE6-67C0CFB72932}" type="sibTrans" cxnId="{5ED61810-2B1F-40F1-B8FF-9B1DDD80B5DD}">
      <dgm:prSet/>
      <dgm:spPr/>
      <dgm:t>
        <a:bodyPr/>
        <a:lstStyle/>
        <a:p>
          <a:endParaRPr lang="ru-RU"/>
        </a:p>
      </dgm:t>
    </dgm:pt>
    <dgm:pt modelId="{40F65899-A627-4064-A6DC-53517901CD2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rPr>
            <a:t>3. Развитие мелкой моторики пальцев рук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itchFamily="34" charset="0"/>
          </a:endParaRPr>
        </a:p>
      </dgm:t>
    </dgm:pt>
    <dgm:pt modelId="{C087E190-A050-4418-91C6-326674F604C2}" type="parTrans" cxnId="{7DE8743F-18C3-4751-9510-35EDD2660B56}">
      <dgm:prSet/>
      <dgm:spPr/>
      <dgm:t>
        <a:bodyPr/>
        <a:lstStyle/>
        <a:p>
          <a:endParaRPr lang="ru-RU"/>
        </a:p>
      </dgm:t>
    </dgm:pt>
    <dgm:pt modelId="{2E072AFF-1FE0-4B9F-BD35-887BBEE8D45E}" type="sibTrans" cxnId="{7DE8743F-18C3-4751-9510-35EDD2660B56}">
      <dgm:prSet/>
      <dgm:spPr/>
      <dgm:t>
        <a:bodyPr/>
        <a:lstStyle/>
        <a:p>
          <a:endParaRPr lang="ru-RU"/>
        </a:p>
      </dgm:t>
    </dgm:pt>
    <dgm:pt modelId="{B026C0D7-6CD2-49C9-86F6-E5D131611B5D}" type="pres">
      <dgm:prSet presAssocID="{C7719AC8-1A46-48FE-B39C-1C5A52A48D1C}" presName="linear" presStyleCnt="0">
        <dgm:presLayoutVars>
          <dgm:dir/>
          <dgm:animLvl val="lvl"/>
          <dgm:resizeHandles val="exact"/>
        </dgm:presLayoutVars>
      </dgm:prSet>
      <dgm:spPr/>
    </dgm:pt>
    <dgm:pt modelId="{F812247A-BCA9-4362-999C-2935EE0E5D4B}" type="pres">
      <dgm:prSet presAssocID="{3D66DFE2-A16B-478A-8901-1B486FBBAF82}" presName="parentLin" presStyleCnt="0"/>
      <dgm:spPr/>
    </dgm:pt>
    <dgm:pt modelId="{DC77DA14-82C9-4934-8061-D316C3BFC547}" type="pres">
      <dgm:prSet presAssocID="{3D66DFE2-A16B-478A-8901-1B486FBBAF82}" presName="parentLeftMargin" presStyleLbl="node1" presStyleIdx="0" presStyleCnt="3"/>
      <dgm:spPr/>
    </dgm:pt>
    <dgm:pt modelId="{0AED2C3D-07F4-425E-A940-D9CB3ADF2657}" type="pres">
      <dgm:prSet presAssocID="{3D66DFE2-A16B-478A-8901-1B486FBBAF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D80B7-0F4A-42D8-A390-79FF2F36B44E}" type="pres">
      <dgm:prSet presAssocID="{3D66DFE2-A16B-478A-8901-1B486FBBAF82}" presName="negativeSpace" presStyleCnt="0"/>
      <dgm:spPr/>
    </dgm:pt>
    <dgm:pt modelId="{8201AD0F-4A4F-4C98-89E9-870622B433EC}" type="pres">
      <dgm:prSet presAssocID="{3D66DFE2-A16B-478A-8901-1B486FBBAF82}" presName="childText" presStyleLbl="conFgAcc1" presStyleIdx="0" presStyleCnt="3" custScaleX="9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75963-88C0-4312-AAAB-50C5C7EEAB4C}" type="pres">
      <dgm:prSet presAssocID="{1046D499-A7E7-415A-BE51-BEA08081C164}" presName="spaceBetweenRectangles" presStyleCnt="0"/>
      <dgm:spPr/>
    </dgm:pt>
    <dgm:pt modelId="{CF5D84A1-915C-4E78-80E7-938152D19E67}" type="pres">
      <dgm:prSet presAssocID="{049302E2-BC45-43C2-81E5-83FDA9A914B6}" presName="parentLin" presStyleCnt="0"/>
      <dgm:spPr/>
    </dgm:pt>
    <dgm:pt modelId="{6B3D03AD-071B-45E7-9A8E-38BD719178C7}" type="pres">
      <dgm:prSet presAssocID="{049302E2-BC45-43C2-81E5-83FDA9A914B6}" presName="parentLeftMargin" presStyleLbl="node1" presStyleIdx="0" presStyleCnt="3"/>
      <dgm:spPr/>
    </dgm:pt>
    <dgm:pt modelId="{51695EA4-EED2-4B54-80FE-FA649D0BE4BC}" type="pres">
      <dgm:prSet presAssocID="{049302E2-BC45-43C2-81E5-83FDA9A914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A9D4B-6924-4B20-AD66-EA90F49081BF}" type="pres">
      <dgm:prSet presAssocID="{049302E2-BC45-43C2-81E5-83FDA9A914B6}" presName="negativeSpace" presStyleCnt="0"/>
      <dgm:spPr/>
    </dgm:pt>
    <dgm:pt modelId="{14CA0012-BF87-4FC7-9E50-605AEB350FC4}" type="pres">
      <dgm:prSet presAssocID="{049302E2-BC45-43C2-81E5-83FDA9A914B6}" presName="childText" presStyleLbl="conFgAcc1" presStyleIdx="1" presStyleCnt="3" custScaleX="91820" custLinFactNeighborX="781" custLinFactNeighborY="11317">
        <dgm:presLayoutVars>
          <dgm:bulletEnabled val="1"/>
        </dgm:presLayoutVars>
      </dgm:prSet>
      <dgm:spPr/>
    </dgm:pt>
    <dgm:pt modelId="{DE037BF5-B492-4585-9C25-623CA987C654}" type="pres">
      <dgm:prSet presAssocID="{A49E475F-8356-4093-AAE6-67C0CFB72932}" presName="spaceBetweenRectangles" presStyleCnt="0"/>
      <dgm:spPr/>
    </dgm:pt>
    <dgm:pt modelId="{FE787E9A-290D-4482-B891-408B5E4D715F}" type="pres">
      <dgm:prSet presAssocID="{40F65899-A627-4064-A6DC-53517901CD2A}" presName="parentLin" presStyleCnt="0"/>
      <dgm:spPr/>
    </dgm:pt>
    <dgm:pt modelId="{32FEDAEA-9BC3-467A-ABE0-5F14FFE9486D}" type="pres">
      <dgm:prSet presAssocID="{40F65899-A627-4064-A6DC-53517901CD2A}" presName="parentLeftMargin" presStyleLbl="node1" presStyleIdx="1" presStyleCnt="3"/>
      <dgm:spPr/>
    </dgm:pt>
    <dgm:pt modelId="{E60F80AA-4D07-4DEF-8A53-1A30116DF87B}" type="pres">
      <dgm:prSet presAssocID="{40F65899-A627-4064-A6DC-53517901CD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4B645-BDAE-4104-9C59-B8E46C2D0738}" type="pres">
      <dgm:prSet presAssocID="{40F65899-A627-4064-A6DC-53517901CD2A}" presName="negativeSpace" presStyleCnt="0"/>
      <dgm:spPr/>
    </dgm:pt>
    <dgm:pt modelId="{F8669A73-5F68-4614-A9D5-44BF75C3D572}" type="pres">
      <dgm:prSet presAssocID="{40F65899-A627-4064-A6DC-53517901CD2A}" presName="childText" presStyleLbl="conFgAcc1" presStyleIdx="2" presStyleCnt="3" custScaleX="93383">
        <dgm:presLayoutVars>
          <dgm:bulletEnabled val="1"/>
        </dgm:presLayoutVars>
      </dgm:prSet>
      <dgm:spPr/>
    </dgm:pt>
  </dgm:ptLst>
  <dgm:cxnLst>
    <dgm:cxn modelId="{7F93C6AE-1E42-4E91-ABF1-246E4B1EAEC1}" type="presOf" srcId="{049302E2-BC45-43C2-81E5-83FDA9A914B6}" destId="{6B3D03AD-071B-45E7-9A8E-38BD719178C7}" srcOrd="0" destOrd="0" presId="urn:microsoft.com/office/officeart/2005/8/layout/list1"/>
    <dgm:cxn modelId="{951B0F26-F8E0-4686-82B9-7D80FB2BB49B}" srcId="{C7719AC8-1A46-48FE-B39C-1C5A52A48D1C}" destId="{3D66DFE2-A16B-478A-8901-1B486FBBAF82}" srcOrd="0" destOrd="0" parTransId="{8EE8CCBF-8545-433C-B155-CED2ABF0542A}" sibTransId="{1046D499-A7E7-415A-BE51-BEA08081C164}"/>
    <dgm:cxn modelId="{41C087B9-A428-436F-9A6B-96A971CDF72E}" type="presOf" srcId="{C7719AC8-1A46-48FE-B39C-1C5A52A48D1C}" destId="{B026C0D7-6CD2-49C9-86F6-E5D131611B5D}" srcOrd="0" destOrd="0" presId="urn:microsoft.com/office/officeart/2005/8/layout/list1"/>
    <dgm:cxn modelId="{5CB02E05-109A-4609-A87F-364C5706681A}" type="presOf" srcId="{049302E2-BC45-43C2-81E5-83FDA9A914B6}" destId="{51695EA4-EED2-4B54-80FE-FA649D0BE4BC}" srcOrd="1" destOrd="0" presId="urn:microsoft.com/office/officeart/2005/8/layout/list1"/>
    <dgm:cxn modelId="{09E66285-3D35-4B6C-8F77-CF03782EB02F}" type="presOf" srcId="{40F65899-A627-4064-A6DC-53517901CD2A}" destId="{E60F80AA-4D07-4DEF-8A53-1A30116DF87B}" srcOrd="1" destOrd="0" presId="urn:microsoft.com/office/officeart/2005/8/layout/list1"/>
    <dgm:cxn modelId="{11DA39B0-CEF0-4E3F-89B0-4B569680FFA2}" type="presOf" srcId="{40F65899-A627-4064-A6DC-53517901CD2A}" destId="{32FEDAEA-9BC3-467A-ABE0-5F14FFE9486D}" srcOrd="0" destOrd="0" presId="urn:microsoft.com/office/officeart/2005/8/layout/list1"/>
    <dgm:cxn modelId="{7DE8743F-18C3-4751-9510-35EDD2660B56}" srcId="{C7719AC8-1A46-48FE-B39C-1C5A52A48D1C}" destId="{40F65899-A627-4064-A6DC-53517901CD2A}" srcOrd="2" destOrd="0" parTransId="{C087E190-A050-4418-91C6-326674F604C2}" sibTransId="{2E072AFF-1FE0-4B9F-BD35-887BBEE8D45E}"/>
    <dgm:cxn modelId="{0D8D102C-1902-4C9D-9D0A-7BADBB505940}" type="presOf" srcId="{3D66DFE2-A16B-478A-8901-1B486FBBAF82}" destId="{DC77DA14-82C9-4934-8061-D316C3BFC547}" srcOrd="0" destOrd="0" presId="urn:microsoft.com/office/officeart/2005/8/layout/list1"/>
    <dgm:cxn modelId="{D07D8436-8080-4A3D-A4E2-5BEBB34C1EB9}" type="presOf" srcId="{3D66DFE2-A16B-478A-8901-1B486FBBAF82}" destId="{0AED2C3D-07F4-425E-A940-D9CB3ADF2657}" srcOrd="1" destOrd="0" presId="urn:microsoft.com/office/officeart/2005/8/layout/list1"/>
    <dgm:cxn modelId="{5ED61810-2B1F-40F1-B8FF-9B1DDD80B5DD}" srcId="{C7719AC8-1A46-48FE-B39C-1C5A52A48D1C}" destId="{049302E2-BC45-43C2-81E5-83FDA9A914B6}" srcOrd="1" destOrd="0" parTransId="{C3E00423-2996-4B2F-9AFB-F4C5D37D50E7}" sibTransId="{A49E475F-8356-4093-AAE6-67C0CFB72932}"/>
    <dgm:cxn modelId="{CB7DAACC-067F-4297-8B9E-5144E0BA98C1}" type="presParOf" srcId="{B026C0D7-6CD2-49C9-86F6-E5D131611B5D}" destId="{F812247A-BCA9-4362-999C-2935EE0E5D4B}" srcOrd="0" destOrd="0" presId="urn:microsoft.com/office/officeart/2005/8/layout/list1"/>
    <dgm:cxn modelId="{6D2570D9-8699-485A-822E-0D869E953392}" type="presParOf" srcId="{F812247A-BCA9-4362-999C-2935EE0E5D4B}" destId="{DC77DA14-82C9-4934-8061-D316C3BFC547}" srcOrd="0" destOrd="0" presId="urn:microsoft.com/office/officeart/2005/8/layout/list1"/>
    <dgm:cxn modelId="{C208C2E1-DAEA-476B-A142-F466BB16C458}" type="presParOf" srcId="{F812247A-BCA9-4362-999C-2935EE0E5D4B}" destId="{0AED2C3D-07F4-425E-A940-D9CB3ADF2657}" srcOrd="1" destOrd="0" presId="urn:microsoft.com/office/officeart/2005/8/layout/list1"/>
    <dgm:cxn modelId="{942FF169-376F-4EAD-A71C-074E3969544B}" type="presParOf" srcId="{B026C0D7-6CD2-49C9-86F6-E5D131611B5D}" destId="{CB6D80B7-0F4A-42D8-A390-79FF2F36B44E}" srcOrd="1" destOrd="0" presId="urn:microsoft.com/office/officeart/2005/8/layout/list1"/>
    <dgm:cxn modelId="{6FBFAAD8-936E-4C0D-95B7-F850ADEFAF6A}" type="presParOf" srcId="{B026C0D7-6CD2-49C9-86F6-E5D131611B5D}" destId="{8201AD0F-4A4F-4C98-89E9-870622B433EC}" srcOrd="2" destOrd="0" presId="urn:microsoft.com/office/officeart/2005/8/layout/list1"/>
    <dgm:cxn modelId="{2519A08D-F2D1-49AB-9E80-17E3DC2872D2}" type="presParOf" srcId="{B026C0D7-6CD2-49C9-86F6-E5D131611B5D}" destId="{78375963-88C0-4312-AAAB-50C5C7EEAB4C}" srcOrd="3" destOrd="0" presId="urn:microsoft.com/office/officeart/2005/8/layout/list1"/>
    <dgm:cxn modelId="{51B01FA7-8F9E-4D56-AA77-088A399FF9FF}" type="presParOf" srcId="{B026C0D7-6CD2-49C9-86F6-E5D131611B5D}" destId="{CF5D84A1-915C-4E78-80E7-938152D19E67}" srcOrd="4" destOrd="0" presId="urn:microsoft.com/office/officeart/2005/8/layout/list1"/>
    <dgm:cxn modelId="{0E8B09E2-0DC5-4A56-BC03-95117B333339}" type="presParOf" srcId="{CF5D84A1-915C-4E78-80E7-938152D19E67}" destId="{6B3D03AD-071B-45E7-9A8E-38BD719178C7}" srcOrd="0" destOrd="0" presId="urn:microsoft.com/office/officeart/2005/8/layout/list1"/>
    <dgm:cxn modelId="{13C5C2A7-CC67-4334-BA34-1B5E012C8E06}" type="presParOf" srcId="{CF5D84A1-915C-4E78-80E7-938152D19E67}" destId="{51695EA4-EED2-4B54-80FE-FA649D0BE4BC}" srcOrd="1" destOrd="0" presId="urn:microsoft.com/office/officeart/2005/8/layout/list1"/>
    <dgm:cxn modelId="{BF08E3DB-7872-4626-88B3-DBFC2D57AA77}" type="presParOf" srcId="{B026C0D7-6CD2-49C9-86F6-E5D131611B5D}" destId="{7B2A9D4B-6924-4B20-AD66-EA90F49081BF}" srcOrd="5" destOrd="0" presId="urn:microsoft.com/office/officeart/2005/8/layout/list1"/>
    <dgm:cxn modelId="{E552C211-3B2D-4547-82F2-4C50E3C80CFB}" type="presParOf" srcId="{B026C0D7-6CD2-49C9-86F6-E5D131611B5D}" destId="{14CA0012-BF87-4FC7-9E50-605AEB350FC4}" srcOrd="6" destOrd="0" presId="urn:microsoft.com/office/officeart/2005/8/layout/list1"/>
    <dgm:cxn modelId="{64FAC0BE-18D7-461B-8009-A11DE1840509}" type="presParOf" srcId="{B026C0D7-6CD2-49C9-86F6-E5D131611B5D}" destId="{DE037BF5-B492-4585-9C25-623CA987C654}" srcOrd="7" destOrd="0" presId="urn:microsoft.com/office/officeart/2005/8/layout/list1"/>
    <dgm:cxn modelId="{6F764DEC-A9F3-4701-A856-8BBB14FAEB18}" type="presParOf" srcId="{B026C0D7-6CD2-49C9-86F6-E5D131611B5D}" destId="{FE787E9A-290D-4482-B891-408B5E4D715F}" srcOrd="8" destOrd="0" presId="urn:microsoft.com/office/officeart/2005/8/layout/list1"/>
    <dgm:cxn modelId="{5EB28B75-4B10-4369-A334-7DE8BF85DB44}" type="presParOf" srcId="{FE787E9A-290D-4482-B891-408B5E4D715F}" destId="{32FEDAEA-9BC3-467A-ABE0-5F14FFE9486D}" srcOrd="0" destOrd="0" presId="urn:microsoft.com/office/officeart/2005/8/layout/list1"/>
    <dgm:cxn modelId="{55F8B42D-340B-40E5-9D6E-0E8648E4247B}" type="presParOf" srcId="{FE787E9A-290D-4482-B891-408B5E4D715F}" destId="{E60F80AA-4D07-4DEF-8A53-1A30116DF87B}" srcOrd="1" destOrd="0" presId="urn:microsoft.com/office/officeart/2005/8/layout/list1"/>
    <dgm:cxn modelId="{15E60853-C277-43A8-B064-60F5616EDE61}" type="presParOf" srcId="{B026C0D7-6CD2-49C9-86F6-E5D131611B5D}" destId="{0404B645-BDAE-4104-9C59-B8E46C2D0738}" srcOrd="9" destOrd="0" presId="urn:microsoft.com/office/officeart/2005/8/layout/list1"/>
    <dgm:cxn modelId="{17892AC7-A56E-49D6-9A2B-C3FB1B1393B1}" type="presParOf" srcId="{B026C0D7-6CD2-49C9-86F6-E5D131611B5D}" destId="{F8669A73-5F68-4614-A9D5-44BF75C3D572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17EC-348D-4731-AA08-073E6FA2092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6A61-943B-4591-BDE4-DAFDCAF7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учреждение детский сад №12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1472" y="1214422"/>
            <a:ext cx="7858180" cy="53578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Образование звуков речи и речевых органов.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Значимость пропедевтической работы в профилактики предупреждения недостатков речи у детей среднего возраста.</a:t>
            </a: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Подготовила Агишева Анна Андреевна,</a:t>
            </a:r>
          </a:p>
          <a:p>
            <a:pPr algn="r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Воспитатель высшей квалификационной категории</a:t>
            </a:r>
          </a:p>
          <a:p>
            <a:pPr algn="r">
              <a:buNone/>
            </a:pP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Ковров, 2022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s://printonic.ru/uploads/images/2016/04/15/img_5710ad9f00c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496"/>
            <a:ext cx="335758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Значимость пропедевтической работы в профилактике предупреждения недостатков речи у детей среднего возраста.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500174"/>
          <a:ext cx="707236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Работа с детьми среднего возраста включает выполнение следующих задач: 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1285860"/>
          <a:ext cx="6477024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71604" y="5072074"/>
            <a:ext cx="6072230" cy="630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1643042" y="6000768"/>
            <a:ext cx="6072230" cy="630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Группа 18"/>
          <p:cNvGrpSpPr/>
          <p:nvPr/>
        </p:nvGrpSpPr>
        <p:grpSpPr>
          <a:xfrm>
            <a:off x="1928794" y="5786454"/>
            <a:ext cx="4533916" cy="738000"/>
            <a:chOff x="323851" y="2329161"/>
            <a:chExt cx="4533916" cy="738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23851" y="2329161"/>
              <a:ext cx="4533916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59877" y="2365187"/>
              <a:ext cx="446186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371" tIns="0" rIns="171371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5</a:t>
              </a:r>
              <a:r>
                <a:rPr lang="ru-RU" sz="1100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. Повысить компетентность родителей в вопросах речевого развития ребенка, привлечь их к совместной деятельности по общему и речевому развитию ребенка в семье.</a:t>
              </a:r>
              <a:endParaRPr lang="ru-RU" sz="1100" kern="12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928794" y="4714884"/>
            <a:ext cx="4500594" cy="738000"/>
            <a:chOff x="323851" y="2329161"/>
            <a:chExt cx="4533916" cy="738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23851" y="2329161"/>
              <a:ext cx="4533916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59877" y="2365187"/>
              <a:ext cx="446186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371" tIns="0" rIns="171371" bIns="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4. Развитие слухового внимание, речевого дыхания, восприятия, фонематического слуха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.</a:t>
              </a:r>
              <a:endParaRPr lang="ru-RU" sz="1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107157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  <a:t>Развитие артикуляционной моторики.</a:t>
            </a:r>
            <a:endParaRPr lang="ru-RU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Цель артикуляционной гимнастики 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Проводить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артикуляционную гимнастику следует ежедневно. Продолжительность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занятий составляет 3-5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минут.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Каждое упражнение проводится в занимательной игровой форме под счет  и повторяется 6-8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5602" name="Picture 2" descr="https://i.ytimg.com/vi/rF7XO46FYQU/maxresdefault.jpg"/>
          <p:cNvPicPr>
            <a:picLocks noChangeAspect="1" noChangeArrowheads="1"/>
          </p:cNvPicPr>
          <p:nvPr/>
        </p:nvPicPr>
        <p:blipFill>
          <a:blip r:embed="rId3"/>
          <a:srcRect l="16347" t="22222" r="13462"/>
          <a:stretch>
            <a:fillRect/>
          </a:stretch>
        </p:blipFill>
        <p:spPr bwMode="auto">
          <a:xfrm>
            <a:off x="3929058" y="857232"/>
            <a:ext cx="492843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https://fs00.infourok.ru/images/doc/172/197210/img8.jpg"/>
          <p:cNvPicPr>
            <a:picLocks noGrp="1"/>
          </p:cNvPicPr>
          <p:nvPr>
            <p:ph idx="1"/>
          </p:nvPr>
        </p:nvPicPr>
        <p:blipFill>
          <a:blip r:embed="rId4"/>
          <a:srcRect l="5563" t="64273" r="73133" b="16752"/>
          <a:stretch>
            <a:fillRect/>
          </a:stretch>
        </p:blipFill>
        <p:spPr bwMode="auto">
          <a:xfrm>
            <a:off x="4357686" y="4429132"/>
            <a:ext cx="200026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fs00.infourok.ru/images/doc/172/197210/img8.jpg"/>
          <p:cNvPicPr/>
          <p:nvPr/>
        </p:nvPicPr>
        <p:blipFill>
          <a:blip r:embed="rId4"/>
          <a:srcRect l="32607" t="63932" r="48482" b="16752"/>
          <a:stretch>
            <a:fillRect/>
          </a:stretch>
        </p:blipFill>
        <p:spPr bwMode="auto">
          <a:xfrm>
            <a:off x="6858016" y="4929198"/>
            <a:ext cx="178595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3471858" cy="92869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rgbClr val="FF0000"/>
                </a:solidFill>
                <a:latin typeface="Arial Black" pitchFamily="34" charset="0"/>
              </a:rPr>
              <a:t>Работа на развитие мелкой моторики пальцев рук.</a:t>
            </a:r>
            <a:endParaRPr lang="ru-RU" sz="18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757610" cy="4929222"/>
          </a:xfrm>
        </p:spPr>
        <p:txBody>
          <a:bodyPr>
            <a:noAutofit/>
          </a:bodyPr>
          <a:lstStyle/>
          <a:p>
            <a:pPr algn="just"/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Совершенствование ручной моторики способствует активизации моторных речевых зон головного мозга и вследствие этого – развитию речевой функции.</a:t>
            </a:r>
          </a:p>
          <a:p>
            <a:pPr algn="just"/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Упражнения по развитию ручной моторики необходимо проводить </a:t>
            </a: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систематически. </a:t>
            </a:r>
            <a:r>
              <a:rPr lang="ru-RU" sz="1050" u="sng" dirty="0" smtClean="0">
                <a:solidFill>
                  <a:srgbClr val="002060"/>
                </a:solidFill>
                <a:latin typeface="Arial Black" pitchFamily="34" charset="0"/>
              </a:rPr>
              <a:t>Виды </a:t>
            </a:r>
            <a:r>
              <a:rPr lang="ru-RU" sz="1050" u="sng" dirty="0" smtClean="0">
                <a:solidFill>
                  <a:srgbClr val="002060"/>
                </a:solidFill>
                <a:latin typeface="Arial Black" pitchFamily="34" charset="0"/>
              </a:rPr>
              <a:t>упражнений: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70C0"/>
                </a:solidFill>
                <a:latin typeface="Arial Black" pitchFamily="34" charset="0"/>
              </a:rPr>
              <a:t>Конструирование из кубиков домиков, башен и т.д., сначала по образцу, затем по памяти и произвольно.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Составление предметных разрезных картинок.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70C0"/>
                </a:solidFill>
                <a:latin typeface="Arial Black" pitchFamily="34" charset="0"/>
              </a:rPr>
              <a:t>Складывание из палочек, спичек геометрических фигур, изображений.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Раскрашивание контурных изображений предметов цветными карандашами.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70C0"/>
                </a:solidFill>
                <a:latin typeface="Arial Black" pitchFamily="34" charset="0"/>
              </a:rPr>
              <a:t>Вырезывание цветных полосок, фигурок по контурам.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Расстегивание пуговиц, шнуровка.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70C0"/>
                </a:solidFill>
                <a:latin typeface="Arial Black" pitchFamily="34" charset="0"/>
              </a:rPr>
              <a:t>Работа с пластилином.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Работа с мозаикой.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70C0"/>
                </a:solidFill>
                <a:latin typeface="Arial Black" pitchFamily="34" charset="0"/>
              </a:rPr>
              <a:t>Пальчиковые игры без речевого сопровождения (многократное сжимание и разжимание пальцев в кулак, выполнение движений: кулак-ребро-ладонь и т.д.)</a:t>
            </a:r>
          </a:p>
          <a:p>
            <a:pPr algn="just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 Black" pitchFamily="34" charset="0"/>
              </a:rPr>
              <a:t>Пальчиковые игры, сопровождающиеся стихотворениями. </a:t>
            </a:r>
            <a:endParaRPr lang="ru-RU" sz="105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https://krasunia.ru/wp-content/uploads/8/9/1/891725cc055ffa06c7c0d535863bf50e.jpg"/>
          <p:cNvPicPr>
            <a:picLocks noGrp="1"/>
          </p:cNvPicPr>
          <p:nvPr>
            <p:ph idx="1"/>
          </p:nvPr>
        </p:nvPicPr>
        <p:blipFill>
          <a:blip r:embed="rId3"/>
          <a:srcRect l="52118" t="34359" r="27497" b="14872"/>
          <a:stretch>
            <a:fillRect/>
          </a:stretch>
        </p:blipFill>
        <p:spPr bwMode="auto">
          <a:xfrm>
            <a:off x="6000760" y="2643182"/>
            <a:ext cx="956918" cy="196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images.ru.prom.st/863393582_w640_h640_mozaika-quercetti-100.jpg"/>
          <p:cNvPicPr>
            <a:picLocks noChangeAspect="1" noChangeArrowheads="1"/>
          </p:cNvPicPr>
          <p:nvPr/>
        </p:nvPicPr>
        <p:blipFill>
          <a:blip r:embed="rId4" cstate="print"/>
          <a:srcRect t="11121" r="3953" b="17097"/>
          <a:stretch>
            <a:fillRect/>
          </a:stretch>
        </p:blipFill>
        <p:spPr bwMode="auto">
          <a:xfrm>
            <a:off x="4429124" y="714356"/>
            <a:ext cx="2214578" cy="165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www.proaist.ru/upload/iblock/f80/f80ddd0d34a58ba997acc310a81f618f.jpg"/>
          <p:cNvPicPr>
            <a:picLocks noChangeAspect="1" noChangeArrowheads="1"/>
          </p:cNvPicPr>
          <p:nvPr/>
        </p:nvPicPr>
        <p:blipFill>
          <a:blip r:embed="rId5" cstate="print"/>
          <a:srcRect l="5796" t="3754" r="7258"/>
          <a:stretch>
            <a:fillRect/>
          </a:stretch>
        </p:blipFill>
        <p:spPr bwMode="auto">
          <a:xfrm>
            <a:off x="7215206" y="2000240"/>
            <a:ext cx="1714512" cy="14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s://thumbs.dreamstime.com/b/%D0%BF%D0%BB%D0%B0%D1%81%D1%82%D0%B8%D0%BB%D0%B8%D0%BD-%D1%80%D0%B5%D0%B1%D0%B5%D0%BD%D0%BA%D0%B0-%D1%81%D1%87%D0%B0%D1%81%D1%82%D0%BB%D0%B8%D0%B2%D1%8B%D0%B9-7181567.jpg"/>
          <p:cNvPicPr>
            <a:picLocks noChangeAspect="1" noChangeArrowheads="1"/>
          </p:cNvPicPr>
          <p:nvPr/>
        </p:nvPicPr>
        <p:blipFill>
          <a:blip r:embed="rId6" cstate="print"/>
          <a:srcRect t="4190" r="1326"/>
          <a:stretch>
            <a:fillRect/>
          </a:stretch>
        </p:blipFill>
        <p:spPr bwMode="auto">
          <a:xfrm>
            <a:off x="7166054" y="5143512"/>
            <a:ext cx="1763663" cy="134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s://i.yapx.ru/M93XE.jpg"/>
          <p:cNvPicPr>
            <a:picLocks noChangeAspect="1" noChangeArrowheads="1"/>
          </p:cNvPicPr>
          <p:nvPr/>
        </p:nvPicPr>
        <p:blipFill>
          <a:blip r:embed="rId7" cstate="print"/>
          <a:srcRect l="6368" t="19088" r="1299"/>
          <a:stretch>
            <a:fillRect/>
          </a:stretch>
        </p:blipFill>
        <p:spPr bwMode="auto">
          <a:xfrm>
            <a:off x="4357686" y="5000636"/>
            <a:ext cx="2408204" cy="140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6" name="AutoShape 10" descr="https://mmedia.ozone.ru/multimedia/toys/1010301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mmedia.ozone.ru/multimedia/toys/1010301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mmedia.ozone.ru/multimedia/toys/101030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images-na.ssl-images-amazon.com/images/I/71G7jbhXzGL._SL1500_.jpg"/>
          <p:cNvPicPr>
            <a:picLocks noChangeAspect="1" noChangeArrowheads="1"/>
          </p:cNvPicPr>
          <p:nvPr/>
        </p:nvPicPr>
        <p:blipFill>
          <a:blip r:embed="rId8" cstate="print"/>
          <a:srcRect l="7143" t="10714" r="3571" b="10714"/>
          <a:stretch>
            <a:fillRect/>
          </a:stretch>
        </p:blipFill>
        <p:spPr bwMode="auto">
          <a:xfrm flipH="1">
            <a:off x="7215206" y="3571876"/>
            <a:ext cx="1643074" cy="144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4" name="Picture 18" descr="https://ds05.infourok.ru/uploads/ex/04ef/000ff6f6-9cdd9cd3/hello_html_m6f41cfc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571480"/>
            <a:ext cx="2242612" cy="128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6" name="Picture 20" descr="https://sun9-68.userapi.com/impg/aLgVWks5klcRSCuKGm40B7xNQgNNQzuiwLjOUw/-JGhLw7lUO0.jpg?size=604x447&amp;quality=96&amp;sign=f7685de8ae1aec595b770e0f2cd5ab4d&amp;type=album"/>
          <p:cNvPicPr>
            <a:picLocks noChangeAspect="1" noChangeArrowheads="1"/>
          </p:cNvPicPr>
          <p:nvPr/>
        </p:nvPicPr>
        <p:blipFill>
          <a:blip r:embed="rId10"/>
          <a:srcRect l="4967" t="3356" r="44122" b="2684"/>
          <a:stretch>
            <a:fillRect/>
          </a:stretch>
        </p:blipFill>
        <p:spPr bwMode="auto">
          <a:xfrm>
            <a:off x="4286248" y="2594395"/>
            <a:ext cx="1500198" cy="204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3186106" cy="78581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Работа над речевым дыханием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in_nau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614734" cy="49292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Речевое дыхание – это управляемый процесс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Научиться регулировать дыхание - это в первую очередь научиться правильно расходовать воздух и мягко, неслышно добирать его во время паузы. Дыхание должно быть легким, естественным. Нельзя делать выдох до полного «выдыхания» и нельзя допускать перебор воздуха.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u="sng" dirty="0" smtClean="0">
                <a:solidFill>
                  <a:srgbClr val="002060"/>
                </a:solidFill>
                <a:latin typeface="Arial Black" pitchFamily="34" charset="0"/>
              </a:rPr>
              <a:t>Работа </a:t>
            </a:r>
            <a:r>
              <a:rPr lang="ru-RU" u="sng" dirty="0" smtClean="0">
                <a:solidFill>
                  <a:srgbClr val="002060"/>
                </a:solidFill>
                <a:latin typeface="Arial Black" pitchFamily="34" charset="0"/>
              </a:rPr>
              <a:t>по развитию дыхания </a:t>
            </a:r>
            <a:r>
              <a:rPr lang="ru-RU" u="sng" dirty="0" smtClean="0">
                <a:solidFill>
                  <a:srgbClr val="002060"/>
                </a:solidFill>
                <a:latin typeface="Arial Black" pitchFamily="34" charset="0"/>
              </a:rPr>
              <a:t>проводится </a:t>
            </a:r>
            <a:r>
              <a:rPr lang="ru-RU" u="sng" dirty="0" smtClean="0">
                <a:solidFill>
                  <a:srgbClr val="002060"/>
                </a:solidFill>
                <a:latin typeface="Arial Black" pitchFamily="34" charset="0"/>
              </a:rPr>
              <a:t>в три этапа</a:t>
            </a:r>
            <a:r>
              <a:rPr lang="ru-RU" u="sng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Первоначально проводится работа над развитием длительного выдоха без участия речи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После того как  сформирован плавный длительный выдох, вводятся голосовые упражнения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Закрепление правильного дыхания в процессе речи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554" name="Picture 2" descr="https://ds05.infourok.ru/uploads/ex/0db4/0010af83-0c70d94f/img13.jpg"/>
          <p:cNvPicPr>
            <a:picLocks noChangeAspect="1" noChangeArrowheads="1"/>
          </p:cNvPicPr>
          <p:nvPr/>
        </p:nvPicPr>
        <p:blipFill>
          <a:blip r:embed="rId4"/>
          <a:srcRect l="15854" t="22764" r="13415" b="8943"/>
          <a:stretch>
            <a:fillRect/>
          </a:stretch>
        </p:blipFill>
        <p:spPr bwMode="auto">
          <a:xfrm>
            <a:off x="4704671" y="3714752"/>
            <a:ext cx="3510667" cy="254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AutoShape 4" descr="https://s0.slide-share.ru/s_slide/362ea173cf996cd99fa404f5cce72777/96f4888a-ca54-4af3-ba43-96447bd4971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xn--d1aacbmbacw0av1ag.xn--p1ai/wp-content/uploads/2020/02/img7.jpg"/>
          <p:cNvPicPr>
            <a:picLocks noChangeAspect="1" noChangeArrowheads="1"/>
          </p:cNvPicPr>
          <p:nvPr/>
        </p:nvPicPr>
        <p:blipFill>
          <a:blip r:embed="rId5"/>
          <a:srcRect l="26953" t="48438" r="34375" b="3124"/>
          <a:stretch>
            <a:fillRect/>
          </a:stretch>
        </p:blipFill>
        <p:spPr bwMode="auto">
          <a:xfrm>
            <a:off x="6572264" y="1214422"/>
            <a:ext cx="228140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857652" cy="8572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</a:rPr>
              <a:t>Работа над развитием слухового внимания, восприятия, фонематического слуха.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img12.jpg"/>
          <p:cNvPicPr>
            <a:picLocks noGrp="1" noChangeAspect="1"/>
          </p:cNvPicPr>
          <p:nvPr>
            <p:ph idx="1"/>
          </p:nvPr>
        </p:nvPicPr>
        <p:blipFill>
          <a:blip r:embed="rId3"/>
          <a:srcRect l="5259" t="31967" r="39524" b="3846"/>
          <a:stretch>
            <a:fillRect/>
          </a:stretch>
        </p:blipFill>
        <p:spPr>
          <a:xfrm>
            <a:off x="4357686" y="714356"/>
            <a:ext cx="2508757" cy="218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57298"/>
            <a:ext cx="3686172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Arial Black" pitchFamily="34" charset="0"/>
              </a:rPr>
              <a:t> Фонематический слух – это способность выделять, воспроизводить, различать звуки речи; . Фонематический слух является основой для понимания смысла сказанного.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Arial Black" pitchFamily="34" charset="0"/>
              </a:rPr>
              <a:t>Развитие чувства ритма</a:t>
            </a:r>
            <a:r>
              <a:rPr lang="ru-RU" sz="1500" dirty="0" smtClean="0">
                <a:solidFill>
                  <a:srgbClr val="002060"/>
                </a:solidFill>
                <a:latin typeface="Arial Black" pitchFamily="34" charset="0"/>
              </a:rPr>
              <a:t> является одной из предпосылок условий реализации речевой деятельности. Хорошо развитое чувство ритма создаёт базу для дальнейшего усвоения фонетической стороны речи: слоговой структуры слова, словесного и логического ударения, ритмичной организации </a:t>
            </a:r>
            <a:r>
              <a:rPr lang="ru-RU" sz="1500" dirty="0" err="1" smtClean="0">
                <a:solidFill>
                  <a:srgbClr val="002060"/>
                </a:solidFill>
                <a:latin typeface="Arial Black" pitchFamily="34" charset="0"/>
              </a:rPr>
              <a:t>речедвигательного</a:t>
            </a:r>
            <a:r>
              <a:rPr lang="ru-RU" sz="1500" dirty="0" smtClean="0">
                <a:solidFill>
                  <a:srgbClr val="002060"/>
                </a:solidFill>
                <a:latin typeface="Arial Black" pitchFamily="34" charset="0"/>
              </a:rPr>
              <a:t> акта. Развитие ритма подготавливает детей к работе над ударением, интонационной выразительностью речи.</a:t>
            </a:r>
          </a:p>
          <a:p>
            <a:endParaRPr lang="ru-RU" dirty="0"/>
          </a:p>
        </p:txBody>
      </p:sp>
      <p:pic>
        <p:nvPicPr>
          <p:cNvPr id="28676" name="Picture 4" descr="https://cs13.pikabu.ru/post_img/2020/12/01/3/og_og_1606792377253011335.jpg"/>
          <p:cNvPicPr>
            <a:picLocks noChangeAspect="1" noChangeArrowheads="1"/>
          </p:cNvPicPr>
          <p:nvPr/>
        </p:nvPicPr>
        <p:blipFill>
          <a:blip r:embed="rId4"/>
          <a:srcRect l="5158" t="41393" r="15413"/>
          <a:stretch>
            <a:fillRect/>
          </a:stretch>
        </p:blipFill>
        <p:spPr bwMode="auto">
          <a:xfrm>
            <a:off x="4286248" y="4500570"/>
            <a:ext cx="464347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s://www.culture.ru/storage/images/a1f5f1ab8ccd9b73cbe41c7e712a8f39/0700b2cff72b4328a77b924d59af8497.jpeg"/>
          <p:cNvPicPr>
            <a:picLocks noChangeAspect="1" noChangeArrowheads="1"/>
          </p:cNvPicPr>
          <p:nvPr/>
        </p:nvPicPr>
        <p:blipFill>
          <a:blip r:embed="rId5" cstate="print"/>
          <a:srcRect t="16225" r="20142"/>
          <a:stretch>
            <a:fillRect/>
          </a:stretch>
        </p:blipFill>
        <p:spPr bwMode="auto">
          <a:xfrm>
            <a:off x="6286512" y="2500306"/>
            <a:ext cx="2648645" cy="18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642918"/>
            <a:ext cx="5572164" cy="46434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известно,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любое нарушение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легче предупредить, чем исправить. Своевременное оказание помощи детям дошкольного возраста по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перечисленным выше направлениям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имеет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большое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профилактическое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значение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 способствует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уменьшению количества детей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речевыми нарушениями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86388"/>
            <a:ext cx="8286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Спасибо за внимание!!!</a:t>
            </a:r>
            <a:endParaRPr lang="ru-RU" sz="4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7650" name="Picture 2" descr="https://i.mycdn.me/i?r=AzEPZsRbOZEKgBhR0XGMT1Rk8y8-5pboaq33UE6ybinnR6aKTM5SRkZCeTgDn6uOyic"/>
          <p:cNvPicPr>
            <a:picLocks noChangeAspect="1" noChangeArrowheads="1"/>
          </p:cNvPicPr>
          <p:nvPr/>
        </p:nvPicPr>
        <p:blipFill>
          <a:blip r:embed="rId3"/>
          <a:srcRect l="25926" r="26852"/>
          <a:stretch>
            <a:fillRect/>
          </a:stretch>
        </p:blipFill>
        <p:spPr bwMode="auto">
          <a:xfrm>
            <a:off x="6072198" y="785794"/>
            <a:ext cx="2876957" cy="429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571480"/>
            <a:ext cx="2328850" cy="1000132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Люди могут общаться жестами, взглядами</a:t>
            </a:r>
            <a:r>
              <a:rPr lang="ru-RU" sz="1400" dirty="0" smtClean="0">
                <a:solidFill>
                  <a:srgbClr val="002060"/>
                </a:solidFill>
              </a:rPr>
              <a:t>,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1" y="1500174"/>
            <a:ext cx="2328850" cy="4625989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полнота общения достигается всё-таки путём речевого общения и особенно устной речи. В ходе устного общения мы обмениваемся мыслями, которые для наиболее точного выражения и понимания соединяем во фразы и предложения, которые в свою очередь составлены из слов, связанных по смыслу и грамматическими отношениями...</a:t>
            </a:r>
          </a:p>
        </p:txBody>
      </p:sp>
      <p:pic>
        <p:nvPicPr>
          <p:cNvPr id="11" name="Содержимое 10" descr="Что такое звук, образование звуков речи, органы реч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00108"/>
            <a:ext cx="5857884" cy="473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     Звуки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речи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– наименьшие единицы языка, из которых образуются слова. Звуки мы слышим и произносим (тогда как буквы – это условные графические знаки, которые передают те или иные звуки на письме). Звуки речи образуются произносительным (речевым)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аппаратом человека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т.е. в результате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определенной работы речевого аппарата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5" name="Содержимое 4" descr="harakter_cheloveka_po_golosu_kakoy_golos_takoy_chelovek_gromkiy_tihiy_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9156"/>
          <a:stretch>
            <a:fillRect/>
          </a:stretch>
        </p:blipFill>
        <p:spPr>
          <a:xfrm>
            <a:off x="5072066" y="2928934"/>
            <a:ext cx="3786575" cy="334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i.mycdn.me/i?r=AzF-kPXTZw6IaWs3aSUGrfjPwQL-3PDbGaUyMeblg5BQb2wHBYbC1CUQnsdonF-mT38"/>
          <p:cNvPicPr>
            <a:picLocks noChangeAspect="1" noChangeArrowheads="1"/>
          </p:cNvPicPr>
          <p:nvPr/>
        </p:nvPicPr>
        <p:blipFill>
          <a:blip r:embed="rId4"/>
          <a:srcRect r="21951"/>
          <a:stretch>
            <a:fillRect/>
          </a:stretch>
        </p:blipFill>
        <p:spPr bwMode="auto">
          <a:xfrm>
            <a:off x="357158" y="2000240"/>
            <a:ext cx="457203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-428652"/>
            <a:ext cx="9786974" cy="7286652"/>
          </a:xfrm>
          <a:prstGeom prst="rect">
            <a:avLst/>
          </a:prstGeom>
          <a:noFill/>
        </p:spPr>
      </p:pic>
      <p:pic>
        <p:nvPicPr>
          <p:cNvPr id="1026" name="Picture 2" descr="https://kakgovorit.ru/wp-content/uploads/2019/05/Shema-rechevogo-apparata.jpg"/>
          <p:cNvPicPr>
            <a:picLocks noChangeAspect="1" noChangeArrowheads="1"/>
          </p:cNvPicPr>
          <p:nvPr/>
        </p:nvPicPr>
        <p:blipFill>
          <a:blip r:embed="rId3"/>
          <a:srcRect b="4773"/>
          <a:stretch>
            <a:fillRect/>
          </a:stretch>
        </p:blipFill>
        <p:spPr bwMode="auto">
          <a:xfrm>
            <a:off x="928630" y="142852"/>
            <a:ext cx="8215370" cy="585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Строение речевого аппарата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Центральный речевой аппарат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Периферический речевой аппарат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https://konspekta.net/zdamsamru/baza2/440239054985.files/image002.jpg"/>
          <p:cNvPicPr>
            <a:picLocks noGrp="1"/>
          </p:cNvPicPr>
          <p:nvPr>
            <p:ph sz="quarter" idx="4"/>
          </p:nvPr>
        </p:nvPicPr>
        <p:blipFill>
          <a:blip r:embed="rId3"/>
          <a:srcRect l="56141" t="39107" r="1921" b="24444"/>
          <a:stretch>
            <a:fillRect/>
          </a:stretch>
        </p:blipFill>
        <p:spPr bwMode="auto">
          <a:xfrm>
            <a:off x="4714876" y="2786058"/>
            <a:ext cx="4000528" cy="26077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https://konspekta.net/zdamsamru/baza2/440239054985.files/image002.jpg"/>
          <p:cNvPicPr>
            <a:picLocks noGrp="1"/>
          </p:cNvPicPr>
          <p:nvPr>
            <p:ph sz="half" idx="2"/>
          </p:nvPr>
        </p:nvPicPr>
        <p:blipFill>
          <a:blip r:embed="rId3"/>
          <a:srcRect l="2134" t="35040" r="47797" b="17563"/>
          <a:stretch>
            <a:fillRect/>
          </a:stretch>
        </p:blipFill>
        <p:spPr bwMode="auto">
          <a:xfrm>
            <a:off x="428596" y="2714620"/>
            <a:ext cx="4040188" cy="286843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Периферический речевой аппарат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857224" y="1397000"/>
          <a:ext cx="757242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Артикуляционный аппара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50099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Голосообразование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– это процесс образования звука голоса, как результат согласованных действий всех компонентов речевого аппарата: дыхательных мышц, мышц гортани и артикуляционного аппарата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25767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4" descr="Речевой аппарат человека"/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428868"/>
            <a:ext cx="4043362" cy="344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4/1619484348_20-phonoteka_org-p-fon-dlya-prezentatsii-po-razvitiyu-rechi-20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cf.ppt-online.org/files/slide/h/Hc6jly5B3LFCdQvgzhEZUitok2rIX70Ye8MP4s/slide-10.jpg"/>
          <p:cNvPicPr/>
          <p:nvPr/>
        </p:nvPicPr>
        <p:blipFill>
          <a:blip r:embed="rId3"/>
          <a:srcRect l="8583" t="38185" r="8002"/>
          <a:stretch>
            <a:fillRect/>
          </a:stretch>
        </p:blipFill>
        <p:spPr bwMode="auto">
          <a:xfrm>
            <a:off x="1428728" y="1714488"/>
            <a:ext cx="6500858" cy="41434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При создании голоса мышцы гортани сокращаются и голосовые связки натягиваются. На выдохе струя воздуха прорывается через закрытую голосовую щель и возникают звуковые колебания –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голос.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553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детский сад №12</vt:lpstr>
      <vt:lpstr>Люди могут общаться жестами, взглядами,</vt:lpstr>
      <vt:lpstr>     Звуки речи – наименьшие единицы языка, из которых образуются слова. Звуки мы слышим и произносим (тогда как буквы – это условные графические знаки, которые передают те или иные звуки на письме). Звуки речи образуются произносительным (речевым) аппаратом человека, т.е. в результате определенной работы речевого аппарата.</vt:lpstr>
      <vt:lpstr>Слайд 4</vt:lpstr>
      <vt:lpstr>Строение речевого аппарата</vt:lpstr>
      <vt:lpstr> Периферический речевой аппарат </vt:lpstr>
      <vt:lpstr>Слайд 7</vt:lpstr>
      <vt:lpstr>Голосообразование – это процесс образования звука голоса, как результат согласованных действий всех компонентов речевого аппарата: дыхательных мышц, мышц гортани и артикуляционного аппарата</vt:lpstr>
      <vt:lpstr>При создании голоса мышцы гортани сокращаются и голосовые связки натягиваются. На выдохе струя воздуха прорывается через закрытую голосовую щель и возникают звуковые колебания – голос.</vt:lpstr>
      <vt:lpstr>Значимость пропедевтической работы в профилактике предупреждения недостатков речи у детей среднего возраста. </vt:lpstr>
      <vt:lpstr>Работа с детьми среднего возраста включает выполнение следующих задач: </vt:lpstr>
      <vt:lpstr>Развитие артикуляционной моторики.</vt:lpstr>
      <vt:lpstr>Работа на развитие мелкой моторики пальцев рук.</vt:lpstr>
      <vt:lpstr>Работа над речевым дыханием</vt:lpstr>
      <vt:lpstr> Работа над развитием слухового внимания, восприятия, фонематического слуха.</vt:lpstr>
      <vt:lpstr>Как известно, любое нарушение легче предупредить, чем исправить. Своевременное оказание помощи детям дошкольного возраста по перечисленным выше направлениям имеет  большое профилактическое  значение и способствует  уменьшению количества детей с речевыми нарушениями.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2022-02-05T19:18:11Z</dcterms:created>
  <dcterms:modified xsi:type="dcterms:W3CDTF">2022-02-06T11:42:43Z</dcterms:modified>
</cp:coreProperties>
</file>